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27"/>
  </p:notesMasterIdLst>
  <p:handoutMasterIdLst>
    <p:handoutMasterId r:id="rId28"/>
  </p:handoutMasterIdLst>
  <p:sldIdLst>
    <p:sldId id="739" r:id="rId9"/>
    <p:sldId id="478" r:id="rId10"/>
    <p:sldId id="624" r:id="rId11"/>
    <p:sldId id="622" r:id="rId12"/>
    <p:sldId id="650" r:id="rId13"/>
    <p:sldId id="651" r:id="rId14"/>
    <p:sldId id="638" r:id="rId15"/>
    <p:sldId id="648" r:id="rId16"/>
    <p:sldId id="649" r:id="rId17"/>
    <p:sldId id="641" r:id="rId18"/>
    <p:sldId id="632" r:id="rId19"/>
    <p:sldId id="644" r:id="rId20"/>
    <p:sldId id="643" r:id="rId21"/>
    <p:sldId id="737" r:id="rId22"/>
    <p:sldId id="738" r:id="rId23"/>
    <p:sldId id="695" r:id="rId24"/>
    <p:sldId id="693" r:id="rId25"/>
    <p:sldId id="694" r:id="rId26"/>
  </p:sldIdLst>
  <p:sldSz cx="12192000" cy="6858000"/>
  <p:notesSz cx="6797675" cy="9926638"/>
  <p:embeddedFontLst>
    <p:embeddedFont>
      <p:font typeface="Cambria Math" panose="02040503050406030204" pitchFamily="18" charset="0"/>
      <p:regular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D31"/>
    <a:srgbClr val="FAB619"/>
    <a:srgbClr val="E2BAF8"/>
    <a:srgbClr val="00548E"/>
    <a:srgbClr val="E4E4E4"/>
    <a:srgbClr val="469091"/>
    <a:srgbClr val="BD6E9B"/>
    <a:srgbClr val="E8E8E8"/>
    <a:srgbClr val="AAC5BD"/>
    <a:srgbClr val="EE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1.fntdata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dams" userId="2f95f43e-de7e-4293-ae98-e1e30112b6bf" providerId="ADAL" clId="{5F0F9F11-78F7-464F-83B2-35335F338CE1}"/>
    <pc:docChg chg="custSel addSld delSld modSld delSection modSection">
      <pc:chgData name="Nicola Adams" userId="2f95f43e-de7e-4293-ae98-e1e30112b6bf" providerId="ADAL" clId="{5F0F9F11-78F7-464F-83B2-35335F338CE1}" dt="2024-07-25T09:12:26.902" v="176" actId="17853"/>
      <pc:docMkLst>
        <pc:docMk/>
      </pc:docMkLst>
      <pc:sldChg chg="del">
        <pc:chgData name="Nicola Adams" userId="2f95f43e-de7e-4293-ae98-e1e30112b6bf" providerId="ADAL" clId="{5F0F9F11-78F7-464F-83B2-35335F338CE1}" dt="2024-07-25T08:55:49.934" v="25" actId="47"/>
        <pc:sldMkLst>
          <pc:docMk/>
          <pc:sldMk cId="1105543937" sldId="633"/>
        </pc:sldMkLst>
      </pc:sldChg>
      <pc:sldChg chg="modSp mod">
        <pc:chgData name="Nicola Adams" userId="2f95f43e-de7e-4293-ae98-e1e30112b6bf" providerId="ADAL" clId="{5F0F9F11-78F7-464F-83B2-35335F338CE1}" dt="2024-07-25T08:55:17.182" v="5" actId="207"/>
        <pc:sldMkLst>
          <pc:docMk/>
          <pc:sldMk cId="1471254349" sldId="643"/>
        </pc:sldMkLst>
        <pc:spChg chg="mod">
          <ac:chgData name="Nicola Adams" userId="2f95f43e-de7e-4293-ae98-e1e30112b6bf" providerId="ADAL" clId="{5F0F9F11-78F7-464F-83B2-35335F338CE1}" dt="2024-07-25T08:55:17.182" v="5" actId="207"/>
          <ac:spMkLst>
            <pc:docMk/>
            <pc:sldMk cId="1471254349" sldId="643"/>
            <ac:spMk id="3" creationId="{0376E724-A6B6-E402-9812-CBCE35D8D8CA}"/>
          </ac:spMkLst>
        </pc:spChg>
      </pc:sldChg>
      <pc:sldChg chg="modSp mod">
        <pc:chgData name="Nicola Adams" userId="2f95f43e-de7e-4293-ae98-e1e30112b6bf" providerId="ADAL" clId="{5F0F9F11-78F7-464F-83B2-35335F338CE1}" dt="2024-07-25T08:53:57.590" v="2" actId="12788"/>
        <pc:sldMkLst>
          <pc:docMk/>
          <pc:sldMk cId="305015481" sldId="653"/>
        </pc:sldMkLst>
        <pc:spChg chg="mod">
          <ac:chgData name="Nicola Adams" userId="2f95f43e-de7e-4293-ae98-e1e30112b6bf" providerId="ADAL" clId="{5F0F9F11-78F7-464F-83B2-35335F338CE1}" dt="2024-07-25T08:53:57.590" v="2" actId="12788"/>
          <ac:spMkLst>
            <pc:docMk/>
            <pc:sldMk cId="305015481" sldId="653"/>
            <ac:spMk id="14" creationId="{D2792138-E51D-DD26-130C-69E860FE9BAA}"/>
          </ac:spMkLst>
        </pc:spChg>
      </pc:sldChg>
      <pc:sldChg chg="del">
        <pc:chgData name="Nicola Adams" userId="2f95f43e-de7e-4293-ae98-e1e30112b6bf" providerId="ADAL" clId="{5F0F9F11-78F7-464F-83B2-35335F338CE1}" dt="2024-07-25T08:57:55.099" v="68" actId="47"/>
        <pc:sldMkLst>
          <pc:docMk/>
          <pc:sldMk cId="1523803184" sldId="692"/>
        </pc:sldMkLst>
      </pc:sldChg>
      <pc:sldChg chg="modSp mod">
        <pc:chgData name="Nicola Adams" userId="2f95f43e-de7e-4293-ae98-e1e30112b6bf" providerId="ADAL" clId="{5F0F9F11-78F7-464F-83B2-35335F338CE1}" dt="2024-07-25T09:09:17.441" v="149" actId="1076"/>
        <pc:sldMkLst>
          <pc:docMk/>
          <pc:sldMk cId="543536636" sldId="693"/>
        </pc:sldMkLst>
        <pc:spChg chg="mod">
          <ac:chgData name="Nicola Adams" userId="2f95f43e-de7e-4293-ae98-e1e30112b6bf" providerId="ADAL" clId="{5F0F9F11-78F7-464F-83B2-35335F338CE1}" dt="2024-07-25T09:09:17.441" v="149" actId="1076"/>
          <ac:spMkLst>
            <pc:docMk/>
            <pc:sldMk cId="543536636" sldId="693"/>
            <ac:spMk id="3" creationId="{D619CE30-EB29-D47E-28BF-5334E7E3F2AD}"/>
          </ac:spMkLst>
        </pc:spChg>
        <pc:spChg chg="mod">
          <ac:chgData name="Nicola Adams" userId="2f95f43e-de7e-4293-ae98-e1e30112b6bf" providerId="ADAL" clId="{5F0F9F11-78F7-464F-83B2-35335F338CE1}" dt="2024-07-25T08:59:07.357" v="119" actId="14100"/>
          <ac:spMkLst>
            <pc:docMk/>
            <pc:sldMk cId="543536636" sldId="693"/>
            <ac:spMk id="4" creationId="{4F49DB6F-2BB4-99F8-7F8B-D4C5A419C7D0}"/>
          </ac:spMkLst>
        </pc:spChg>
        <pc:spChg chg="mod">
          <ac:chgData name="Nicola Adams" userId="2f95f43e-de7e-4293-ae98-e1e30112b6bf" providerId="ADAL" clId="{5F0F9F11-78F7-464F-83B2-35335F338CE1}" dt="2024-07-25T09:00:12.403" v="124" actId="1036"/>
          <ac:spMkLst>
            <pc:docMk/>
            <pc:sldMk cId="543536636" sldId="693"/>
            <ac:spMk id="6" creationId="{05591FB3-45B9-B170-6CFF-473A20A71E82}"/>
          </ac:spMkLst>
        </pc:spChg>
        <pc:spChg chg="mod">
          <ac:chgData name="Nicola Adams" userId="2f95f43e-de7e-4293-ae98-e1e30112b6bf" providerId="ADAL" clId="{5F0F9F11-78F7-464F-83B2-35335F338CE1}" dt="2024-07-25T09:09:10.431" v="148" actId="1076"/>
          <ac:spMkLst>
            <pc:docMk/>
            <pc:sldMk cId="543536636" sldId="693"/>
            <ac:spMk id="7" creationId="{468D54A1-C422-8AC1-D12C-F4B718432EA8}"/>
          </ac:spMkLst>
        </pc:spChg>
        <pc:spChg chg="mod">
          <ac:chgData name="Nicola Adams" userId="2f95f43e-de7e-4293-ae98-e1e30112b6bf" providerId="ADAL" clId="{5F0F9F11-78F7-464F-83B2-35335F338CE1}" dt="2024-07-25T09:09:02.432" v="144" actId="1036"/>
          <ac:spMkLst>
            <pc:docMk/>
            <pc:sldMk cId="543536636" sldId="693"/>
            <ac:spMk id="8" creationId="{48C3B0ED-386E-1E71-4578-28326B1B8E50}"/>
          </ac:spMkLst>
        </pc:spChg>
        <pc:spChg chg="mod">
          <ac:chgData name="Nicola Adams" userId="2f95f43e-de7e-4293-ae98-e1e30112b6bf" providerId="ADAL" clId="{5F0F9F11-78F7-464F-83B2-35335F338CE1}" dt="2024-07-25T09:00:28.689" v="131" actId="1076"/>
          <ac:spMkLst>
            <pc:docMk/>
            <pc:sldMk cId="543536636" sldId="693"/>
            <ac:spMk id="11" creationId="{5D6722F1-8458-9B86-7C6E-32EEC6C90D42}"/>
          </ac:spMkLst>
        </pc:spChg>
        <pc:spChg chg="mod">
          <ac:chgData name="Nicola Adams" userId="2f95f43e-de7e-4293-ae98-e1e30112b6bf" providerId="ADAL" clId="{5F0F9F11-78F7-464F-83B2-35335F338CE1}" dt="2024-07-25T09:00:25.036" v="130" actId="1076"/>
          <ac:spMkLst>
            <pc:docMk/>
            <pc:sldMk cId="543536636" sldId="693"/>
            <ac:spMk id="15" creationId="{D35669EB-F0A2-71A1-1F7A-74AA04BC7651}"/>
          </ac:spMkLst>
        </pc:spChg>
        <pc:spChg chg="mod">
          <ac:chgData name="Nicola Adams" userId="2f95f43e-de7e-4293-ae98-e1e30112b6bf" providerId="ADAL" clId="{5F0F9F11-78F7-464F-83B2-35335F338CE1}" dt="2024-07-25T09:08:42.620" v="139" actId="1036"/>
          <ac:spMkLst>
            <pc:docMk/>
            <pc:sldMk cId="543536636" sldId="693"/>
            <ac:spMk id="16" creationId="{112C6CD5-1BEE-8D4E-1A1E-723C579ECCA0}"/>
          </ac:spMkLst>
        </pc:spChg>
        <pc:spChg chg="mod">
          <ac:chgData name="Nicola Adams" userId="2f95f43e-de7e-4293-ae98-e1e30112b6bf" providerId="ADAL" clId="{5F0F9F11-78F7-464F-83B2-35335F338CE1}" dt="2024-07-25T09:00:10.784" v="123" actId="1076"/>
          <ac:spMkLst>
            <pc:docMk/>
            <pc:sldMk cId="543536636" sldId="693"/>
            <ac:spMk id="17" creationId="{2528DEFD-7B37-F971-9351-A1F3C05CC9A0}"/>
          </ac:spMkLst>
        </pc:spChg>
        <pc:spChg chg="mod">
          <ac:chgData name="Nicola Adams" userId="2f95f43e-de7e-4293-ae98-e1e30112b6bf" providerId="ADAL" clId="{5F0F9F11-78F7-464F-83B2-35335F338CE1}" dt="2024-07-25T09:09:05.410" v="147" actId="1035"/>
          <ac:spMkLst>
            <pc:docMk/>
            <pc:sldMk cId="543536636" sldId="693"/>
            <ac:spMk id="22" creationId="{A7998251-E336-59B5-34DD-411170F51DF4}"/>
          </ac:spMkLst>
        </pc:spChg>
      </pc:sldChg>
      <pc:sldChg chg="addSp delSp modSp mod">
        <pc:chgData name="Nicola Adams" userId="2f95f43e-de7e-4293-ae98-e1e30112b6bf" providerId="ADAL" clId="{5F0F9F11-78F7-464F-83B2-35335F338CE1}" dt="2024-07-25T09:10:49.015" v="175" actId="14100"/>
        <pc:sldMkLst>
          <pc:docMk/>
          <pc:sldMk cId="131423138" sldId="694"/>
        </pc:sldMkLst>
        <pc:spChg chg="add mod">
          <ac:chgData name="Nicola Adams" userId="2f95f43e-de7e-4293-ae98-e1e30112b6bf" providerId="ADAL" clId="{5F0F9F11-78F7-464F-83B2-35335F338CE1}" dt="2024-07-25T09:10:00.494" v="158" actId="478"/>
          <ac:spMkLst>
            <pc:docMk/>
            <pc:sldMk cId="131423138" sldId="694"/>
            <ac:spMk id="3" creationId="{3E7EECAF-9A12-3AF0-BFDB-C504FAFB730A}"/>
          </ac:spMkLst>
        </pc:spChg>
        <pc:spChg chg="mod">
          <ac:chgData name="Nicola Adams" userId="2f95f43e-de7e-4293-ae98-e1e30112b6bf" providerId="ADAL" clId="{5F0F9F11-78F7-464F-83B2-35335F338CE1}" dt="2024-07-25T09:10:49.015" v="175" actId="14100"/>
          <ac:spMkLst>
            <pc:docMk/>
            <pc:sldMk cId="131423138" sldId="694"/>
            <ac:spMk id="4" creationId="{AFFF5BA3-CE95-13BC-3F65-5D4A73B175AF}"/>
          </ac:spMkLst>
        </pc:spChg>
        <pc:spChg chg="mod">
          <ac:chgData name="Nicola Adams" userId="2f95f43e-de7e-4293-ae98-e1e30112b6bf" providerId="ADAL" clId="{5F0F9F11-78F7-464F-83B2-35335F338CE1}" dt="2024-07-25T09:09:51.614" v="156" actId="1076"/>
          <ac:spMkLst>
            <pc:docMk/>
            <pc:sldMk cId="131423138" sldId="694"/>
            <ac:spMk id="11" creationId="{56A4D023-DFF7-F37B-A18A-58FAF8F60858}"/>
          </ac:spMkLst>
        </pc:spChg>
        <pc:picChg chg="del">
          <ac:chgData name="Nicola Adams" userId="2f95f43e-de7e-4293-ae98-e1e30112b6bf" providerId="ADAL" clId="{5F0F9F11-78F7-464F-83B2-35335F338CE1}" dt="2024-07-25T09:10:00.494" v="158" actId="478"/>
          <ac:picMkLst>
            <pc:docMk/>
            <pc:sldMk cId="131423138" sldId="694"/>
            <ac:picMk id="6" creationId="{BEE7A33A-AB3E-6E46-9D07-CD8F52F287E9}"/>
          </ac:picMkLst>
        </pc:picChg>
        <pc:picChg chg="del">
          <ac:chgData name="Nicola Adams" userId="2f95f43e-de7e-4293-ae98-e1e30112b6bf" providerId="ADAL" clId="{5F0F9F11-78F7-464F-83B2-35335F338CE1}" dt="2024-07-25T09:10:01.002" v="159" actId="478"/>
          <ac:picMkLst>
            <pc:docMk/>
            <pc:sldMk cId="131423138" sldId="694"/>
            <ac:picMk id="7" creationId="{2AD40161-CCB8-CEE0-25A9-8079F33BFBF0}"/>
          </ac:picMkLst>
        </pc:picChg>
        <pc:picChg chg="del">
          <ac:chgData name="Nicola Adams" userId="2f95f43e-de7e-4293-ae98-e1e30112b6bf" providerId="ADAL" clId="{5F0F9F11-78F7-464F-83B2-35335F338CE1}" dt="2024-07-25T09:10:01.489" v="160" actId="478"/>
          <ac:picMkLst>
            <pc:docMk/>
            <pc:sldMk cId="131423138" sldId="694"/>
            <ac:picMk id="8" creationId="{828754C3-64BB-E781-F050-9255239C2738}"/>
          </ac:picMkLst>
        </pc:picChg>
        <pc:picChg chg="del">
          <ac:chgData name="Nicola Adams" userId="2f95f43e-de7e-4293-ae98-e1e30112b6bf" providerId="ADAL" clId="{5F0F9F11-78F7-464F-83B2-35335F338CE1}" dt="2024-07-25T09:10:02.282" v="161" actId="478"/>
          <ac:picMkLst>
            <pc:docMk/>
            <pc:sldMk cId="131423138" sldId="694"/>
            <ac:picMk id="9" creationId="{67EBB752-E45A-0C10-4A1A-DAE1937FF7DD}"/>
          </ac:picMkLst>
        </pc:picChg>
        <pc:picChg chg="mod">
          <ac:chgData name="Nicola Adams" userId="2f95f43e-de7e-4293-ae98-e1e30112b6bf" providerId="ADAL" clId="{5F0F9F11-78F7-464F-83B2-35335F338CE1}" dt="2024-07-25T09:09:53.331" v="157" actId="1076"/>
          <ac:picMkLst>
            <pc:docMk/>
            <pc:sldMk cId="131423138" sldId="694"/>
            <ac:picMk id="10" creationId="{91469F96-38EB-952E-AB21-C3592D4B7CC9}"/>
          </ac:picMkLst>
        </pc:picChg>
      </pc:sldChg>
      <pc:sldChg chg="modSp mod">
        <pc:chgData name="Nicola Adams" userId="2f95f43e-de7e-4293-ae98-e1e30112b6bf" providerId="ADAL" clId="{5F0F9F11-78F7-464F-83B2-35335F338CE1}" dt="2024-07-25T08:58:49.739" v="97" actId="20577"/>
        <pc:sldMkLst>
          <pc:docMk/>
          <pc:sldMk cId="2526242374" sldId="695"/>
        </pc:sldMkLst>
        <pc:spChg chg="mod">
          <ac:chgData name="Nicola Adams" userId="2f95f43e-de7e-4293-ae98-e1e30112b6bf" providerId="ADAL" clId="{5F0F9F11-78F7-464F-83B2-35335F338CE1}" dt="2024-07-25T08:58:49.739" v="97" actId="20577"/>
          <ac:spMkLst>
            <pc:docMk/>
            <pc:sldMk cId="2526242374" sldId="695"/>
            <ac:spMk id="3" creationId="{D804A484-1BC8-BB7E-EF77-2B6714ACBB7E}"/>
          </ac:spMkLst>
        </pc:spChg>
        <pc:spChg chg="mod">
          <ac:chgData name="Nicola Adams" userId="2f95f43e-de7e-4293-ae98-e1e30112b6bf" providerId="ADAL" clId="{5F0F9F11-78F7-464F-83B2-35335F338CE1}" dt="2024-07-25T08:58:35.683" v="86" actId="20577"/>
          <ac:spMkLst>
            <pc:docMk/>
            <pc:sldMk cId="2526242374" sldId="695"/>
            <ac:spMk id="4" creationId="{7DFBB4C7-ED00-98CF-519E-41E4272825A8}"/>
          </ac:spMkLst>
        </pc:spChg>
      </pc:sldChg>
      <pc:sldChg chg="modSp add mod">
        <pc:chgData name="Nicola Adams" userId="2f95f43e-de7e-4293-ae98-e1e30112b6bf" providerId="ADAL" clId="{5F0F9F11-78F7-464F-83B2-35335F338CE1}" dt="2024-07-25T08:55:44.281" v="24" actId="20577"/>
        <pc:sldMkLst>
          <pc:docMk/>
          <pc:sldMk cId="4079661232" sldId="737"/>
        </pc:sldMkLst>
        <pc:spChg chg="mod">
          <ac:chgData name="Nicola Adams" userId="2f95f43e-de7e-4293-ae98-e1e30112b6bf" providerId="ADAL" clId="{5F0F9F11-78F7-464F-83B2-35335F338CE1}" dt="2024-07-25T08:55:44.281" v="24" actId="20577"/>
          <ac:spMkLst>
            <pc:docMk/>
            <pc:sldMk cId="4079661232" sldId="737"/>
            <ac:spMk id="8" creationId="{AC9AE049-7EAB-0684-7E31-5903271B5C37}"/>
          </ac:spMkLst>
        </pc:spChg>
      </pc:sldChg>
      <pc:sldChg chg="modSp add mod">
        <pc:chgData name="Nicola Adams" userId="2f95f43e-de7e-4293-ae98-e1e30112b6bf" providerId="ADAL" clId="{5F0F9F11-78F7-464F-83B2-35335F338CE1}" dt="2024-07-25T09:08:20.270" v="137" actId="20577"/>
        <pc:sldMkLst>
          <pc:docMk/>
          <pc:sldMk cId="223351849" sldId="738"/>
        </pc:sldMkLst>
        <pc:spChg chg="mod">
          <ac:chgData name="Nicola Adams" userId="2f95f43e-de7e-4293-ae98-e1e30112b6bf" providerId="ADAL" clId="{5F0F9F11-78F7-464F-83B2-35335F338CE1}" dt="2024-07-25T08:57:37.677" v="67" actId="20577"/>
          <ac:spMkLst>
            <pc:docMk/>
            <pc:sldMk cId="223351849" sldId="738"/>
            <ac:spMk id="3" creationId="{81B9DB6B-8EB4-ABE0-8CC8-D3BBB4837435}"/>
          </ac:spMkLst>
        </pc:spChg>
        <pc:graphicFrameChg chg="modGraphic">
          <ac:chgData name="Nicola Adams" userId="2f95f43e-de7e-4293-ae98-e1e30112b6bf" providerId="ADAL" clId="{5F0F9F11-78F7-464F-83B2-35335F338CE1}" dt="2024-07-25T09:08:20.270" v="137" actId="20577"/>
          <ac:graphicFrameMkLst>
            <pc:docMk/>
            <pc:sldMk cId="223351849" sldId="738"/>
            <ac:graphicFrameMk id="5" creationId="{12AB41AF-7610-322D-F774-724410FDEE72}"/>
          </ac:graphicFrameMkLst>
        </pc:graphicFrameChg>
      </pc:sldChg>
    </pc:docChg>
  </pc:docChgLst>
  <pc:docChgLst>
    <pc:chgData name="Nicola Adams" userId="2f95f43e-de7e-4293-ae98-e1e30112b6bf" providerId="ADAL" clId="{DD05D8B0-3427-4790-8B23-6BE03776FBA0}"/>
    <pc:docChg chg="undo redo custSel addSld delSld modSld sldOrd modSection">
      <pc:chgData name="Nicola Adams" userId="2f95f43e-de7e-4293-ae98-e1e30112b6bf" providerId="ADAL" clId="{DD05D8B0-3427-4790-8B23-6BE03776FBA0}" dt="2023-03-02T09:20:40.629" v="3054" actId="20577"/>
      <pc:docMkLst>
        <pc:docMk/>
      </pc:docMkLst>
      <pc:sldChg chg="modSp del mod">
        <pc:chgData name="Nicola Adams" userId="2f95f43e-de7e-4293-ae98-e1e30112b6bf" providerId="ADAL" clId="{DD05D8B0-3427-4790-8B23-6BE03776FBA0}" dt="2023-02-27T14:08:02.346" v="610" actId="47"/>
        <pc:sldMkLst>
          <pc:docMk/>
          <pc:sldMk cId="1754717804" sldId="256"/>
        </pc:sldMkLst>
        <pc:spChg chg="mod">
          <ac:chgData name="Nicola Adams" userId="2f95f43e-de7e-4293-ae98-e1e30112b6bf" providerId="ADAL" clId="{DD05D8B0-3427-4790-8B23-6BE03776FBA0}" dt="2023-02-21T16:13:15.642" v="46" actId="20577"/>
          <ac:spMkLst>
            <pc:docMk/>
            <pc:sldMk cId="1754717804" sldId="256"/>
            <ac:spMk id="6" creationId="{D99047FA-3802-2E18-BADC-E6097CB676EE}"/>
          </ac:spMkLst>
        </pc:spChg>
        <pc:spChg chg="mod">
          <ac:chgData name="Nicola Adams" userId="2f95f43e-de7e-4293-ae98-e1e30112b6bf" providerId="ADAL" clId="{DD05D8B0-3427-4790-8B23-6BE03776FBA0}" dt="2023-02-21T16:13:03.409" v="18" actId="20577"/>
          <ac:spMkLst>
            <pc:docMk/>
            <pc:sldMk cId="1754717804" sldId="256"/>
            <ac:spMk id="8" creationId="{216C9E31-2A29-6ABE-85EA-A869D3E2BB02}"/>
          </ac:spMkLst>
        </pc:spChg>
      </pc:sldChg>
      <pc:sldChg chg="del">
        <pc:chgData name="Nicola Adams" userId="2f95f43e-de7e-4293-ae98-e1e30112b6bf" providerId="ADAL" clId="{DD05D8B0-3427-4790-8B23-6BE03776FBA0}" dt="2023-02-21T16:14:05.128" v="68" actId="47"/>
        <pc:sldMkLst>
          <pc:docMk/>
          <pc:sldMk cId="3640506253" sldId="266"/>
        </pc:sldMkLst>
      </pc:sldChg>
      <pc:sldChg chg="modSp add del mod setBg modClrScheme chgLayout modNotesTx">
        <pc:chgData name="Nicola Adams" userId="2f95f43e-de7e-4293-ae98-e1e30112b6bf" providerId="ADAL" clId="{DD05D8B0-3427-4790-8B23-6BE03776FBA0}" dt="2023-03-02T09:20:14.279" v="3007" actId="5793"/>
        <pc:sldMkLst>
          <pc:docMk/>
          <pc:sldMk cId="2099947873" sldId="478"/>
        </pc:sldMkLst>
        <pc:spChg chg="mod ord">
          <ac:chgData name="Nicola Adams" userId="2f95f43e-de7e-4293-ae98-e1e30112b6bf" providerId="ADAL" clId="{DD05D8B0-3427-4790-8B23-6BE03776FBA0}" dt="2023-03-02T09:19:38.052" v="3001" actId="20577"/>
          <ac:spMkLst>
            <pc:docMk/>
            <pc:sldMk cId="2099947873" sldId="478"/>
            <ac:spMk id="3" creationId="{E0A9655F-57CC-3F7E-5A72-B518AF344773}"/>
          </ac:spMkLst>
        </pc:spChg>
        <pc:spChg chg="mod ord">
          <ac:chgData name="Nicola Adams" userId="2f95f43e-de7e-4293-ae98-e1e30112b6bf" providerId="ADAL" clId="{DD05D8B0-3427-4790-8B23-6BE03776FBA0}" dt="2023-03-02T09:16:49.276" v="2879" actId="26606"/>
          <ac:spMkLst>
            <pc:docMk/>
            <pc:sldMk cId="2099947873" sldId="478"/>
            <ac:spMk id="8" creationId="{AC9AE049-7EAB-0684-7E31-5903271B5C37}"/>
          </ac:spMkLst>
        </pc:spChg>
      </pc:sldChg>
      <pc:sldChg chg="del">
        <pc:chgData name="Nicola Adams" userId="2f95f43e-de7e-4293-ae98-e1e30112b6bf" providerId="ADAL" clId="{DD05D8B0-3427-4790-8B23-6BE03776FBA0}" dt="2023-02-21T16:12:50.995" v="6" actId="47"/>
        <pc:sldMkLst>
          <pc:docMk/>
          <pc:sldMk cId="1289738907" sldId="503"/>
        </pc:sldMkLst>
      </pc:sldChg>
      <pc:sldChg chg="del">
        <pc:chgData name="Nicola Adams" userId="2f95f43e-de7e-4293-ae98-e1e30112b6bf" providerId="ADAL" clId="{DD05D8B0-3427-4790-8B23-6BE03776FBA0}" dt="2023-02-21T16:12:50.995" v="6" actId="47"/>
        <pc:sldMkLst>
          <pc:docMk/>
          <pc:sldMk cId="4258491069" sldId="505"/>
        </pc:sldMkLst>
      </pc:sldChg>
      <pc:sldChg chg="del">
        <pc:chgData name="Nicola Adams" userId="2f95f43e-de7e-4293-ae98-e1e30112b6bf" providerId="ADAL" clId="{DD05D8B0-3427-4790-8B23-6BE03776FBA0}" dt="2023-02-21T16:14:03.451" v="66" actId="47"/>
        <pc:sldMkLst>
          <pc:docMk/>
          <pc:sldMk cId="138731413" sldId="521"/>
        </pc:sldMkLst>
      </pc:sldChg>
      <pc:sldChg chg="del">
        <pc:chgData name="Nicola Adams" userId="2f95f43e-de7e-4293-ae98-e1e30112b6bf" providerId="ADAL" clId="{DD05D8B0-3427-4790-8B23-6BE03776FBA0}" dt="2023-02-21T16:12:50.995" v="6" actId="47"/>
        <pc:sldMkLst>
          <pc:docMk/>
          <pc:sldMk cId="3872769356" sldId="526"/>
        </pc:sldMkLst>
      </pc:sldChg>
      <pc:sldChg chg="del">
        <pc:chgData name="Nicola Adams" userId="2f95f43e-de7e-4293-ae98-e1e30112b6bf" providerId="ADAL" clId="{DD05D8B0-3427-4790-8B23-6BE03776FBA0}" dt="2023-02-28T09:31:35.441" v="2563" actId="47"/>
        <pc:sldMkLst>
          <pc:docMk/>
          <pc:sldMk cId="214300311" sldId="527"/>
        </pc:sldMkLst>
      </pc:sldChg>
      <pc:sldChg chg="del">
        <pc:chgData name="Nicola Adams" userId="2f95f43e-de7e-4293-ae98-e1e30112b6bf" providerId="ADAL" clId="{DD05D8B0-3427-4790-8B23-6BE03776FBA0}" dt="2023-02-27T15:57:51.568" v="2491" actId="47"/>
        <pc:sldMkLst>
          <pc:docMk/>
          <pc:sldMk cId="3390966469" sldId="532"/>
        </pc:sldMkLst>
      </pc:sldChg>
      <pc:sldChg chg="add del">
        <pc:chgData name="Nicola Adams" userId="2f95f43e-de7e-4293-ae98-e1e30112b6bf" providerId="ADAL" clId="{DD05D8B0-3427-4790-8B23-6BE03776FBA0}" dt="2023-02-27T16:21:08.474" v="2508" actId="47"/>
        <pc:sldMkLst>
          <pc:docMk/>
          <pc:sldMk cId="2730666412" sldId="533"/>
        </pc:sldMkLst>
      </pc:sldChg>
      <pc:sldChg chg="del">
        <pc:chgData name="Nicola Adams" userId="2f95f43e-de7e-4293-ae98-e1e30112b6bf" providerId="ADAL" clId="{DD05D8B0-3427-4790-8B23-6BE03776FBA0}" dt="2023-02-28T09:31:36.327" v="2565" actId="47"/>
        <pc:sldMkLst>
          <pc:docMk/>
          <pc:sldMk cId="607098989" sldId="558"/>
        </pc:sldMkLst>
      </pc:sldChg>
      <pc:sldChg chg="del">
        <pc:chgData name="Nicola Adams" userId="2f95f43e-de7e-4293-ae98-e1e30112b6bf" providerId="ADAL" clId="{DD05D8B0-3427-4790-8B23-6BE03776FBA0}" dt="2023-02-27T15:57:48.538" v="2487" actId="47"/>
        <pc:sldMkLst>
          <pc:docMk/>
          <pc:sldMk cId="3326357803" sldId="561"/>
        </pc:sldMkLst>
      </pc:sldChg>
      <pc:sldChg chg="del">
        <pc:chgData name="Nicola Adams" userId="2f95f43e-de7e-4293-ae98-e1e30112b6bf" providerId="ADAL" clId="{DD05D8B0-3427-4790-8B23-6BE03776FBA0}" dt="2023-02-27T15:57:48.710" v="2488" actId="47"/>
        <pc:sldMkLst>
          <pc:docMk/>
          <pc:sldMk cId="3375980231" sldId="562"/>
        </pc:sldMkLst>
      </pc:sldChg>
      <pc:sldChg chg="del">
        <pc:chgData name="Nicola Adams" userId="2f95f43e-de7e-4293-ae98-e1e30112b6bf" providerId="ADAL" clId="{DD05D8B0-3427-4790-8B23-6BE03776FBA0}" dt="2023-02-27T15:57:51.417" v="2490" actId="47"/>
        <pc:sldMkLst>
          <pc:docMk/>
          <pc:sldMk cId="4178075906" sldId="564"/>
        </pc:sldMkLst>
      </pc:sldChg>
      <pc:sldChg chg="del">
        <pc:chgData name="Nicola Adams" userId="2f95f43e-de7e-4293-ae98-e1e30112b6bf" providerId="ADAL" clId="{DD05D8B0-3427-4790-8B23-6BE03776FBA0}" dt="2023-02-27T15:57:52.087" v="2492" actId="47"/>
        <pc:sldMkLst>
          <pc:docMk/>
          <pc:sldMk cId="2807521632" sldId="567"/>
        </pc:sldMkLst>
      </pc:sldChg>
      <pc:sldChg chg="del">
        <pc:chgData name="Nicola Adams" userId="2f95f43e-de7e-4293-ae98-e1e30112b6bf" providerId="ADAL" clId="{DD05D8B0-3427-4790-8B23-6BE03776FBA0}" dt="2023-02-27T15:57:57.843" v="2496" actId="47"/>
        <pc:sldMkLst>
          <pc:docMk/>
          <pc:sldMk cId="53964580" sldId="568"/>
        </pc:sldMkLst>
      </pc:sldChg>
      <pc:sldChg chg="del">
        <pc:chgData name="Nicola Adams" userId="2f95f43e-de7e-4293-ae98-e1e30112b6bf" providerId="ADAL" clId="{DD05D8B0-3427-4790-8B23-6BE03776FBA0}" dt="2023-02-27T15:57:48.353" v="2486" actId="47"/>
        <pc:sldMkLst>
          <pc:docMk/>
          <pc:sldMk cId="3042173513" sldId="569"/>
        </pc:sldMkLst>
      </pc:sldChg>
      <pc:sldChg chg="del">
        <pc:chgData name="Nicola Adams" userId="2f95f43e-de7e-4293-ae98-e1e30112b6bf" providerId="ADAL" clId="{DD05D8B0-3427-4790-8B23-6BE03776FBA0}" dt="2023-02-28T09:31:35.881" v="2564" actId="47"/>
        <pc:sldMkLst>
          <pc:docMk/>
          <pc:sldMk cId="263686270" sldId="570"/>
        </pc:sldMkLst>
      </pc:sldChg>
      <pc:sldChg chg="del">
        <pc:chgData name="Nicola Adams" userId="2f95f43e-de7e-4293-ae98-e1e30112b6bf" providerId="ADAL" clId="{DD05D8B0-3427-4790-8B23-6BE03776FBA0}" dt="2023-02-28T09:31:36.874" v="2566" actId="47"/>
        <pc:sldMkLst>
          <pc:docMk/>
          <pc:sldMk cId="2409411478" sldId="573"/>
        </pc:sldMkLst>
      </pc:sldChg>
      <pc:sldChg chg="del">
        <pc:chgData name="Nicola Adams" userId="2f95f43e-de7e-4293-ae98-e1e30112b6bf" providerId="ADAL" clId="{DD05D8B0-3427-4790-8B23-6BE03776FBA0}" dt="2023-02-28T09:31:37.388" v="2567" actId="47"/>
        <pc:sldMkLst>
          <pc:docMk/>
          <pc:sldMk cId="1991349469" sldId="575"/>
        </pc:sldMkLst>
      </pc:sldChg>
      <pc:sldChg chg="del">
        <pc:chgData name="Nicola Adams" userId="2f95f43e-de7e-4293-ae98-e1e30112b6bf" providerId="ADAL" clId="{DD05D8B0-3427-4790-8B23-6BE03776FBA0}" dt="2023-02-28T09:31:38.656" v="2568" actId="47"/>
        <pc:sldMkLst>
          <pc:docMk/>
          <pc:sldMk cId="1705597270" sldId="576"/>
        </pc:sldMkLst>
      </pc:sldChg>
      <pc:sldChg chg="del">
        <pc:chgData name="Nicola Adams" userId="2f95f43e-de7e-4293-ae98-e1e30112b6bf" providerId="ADAL" clId="{DD05D8B0-3427-4790-8B23-6BE03776FBA0}" dt="2023-02-27T15:57:49.133" v="2489" actId="47"/>
        <pc:sldMkLst>
          <pc:docMk/>
          <pc:sldMk cId="1981670748" sldId="591"/>
        </pc:sldMkLst>
      </pc:sldChg>
      <pc:sldChg chg="del">
        <pc:chgData name="Nicola Adams" userId="2f95f43e-de7e-4293-ae98-e1e30112b6bf" providerId="ADAL" clId="{DD05D8B0-3427-4790-8B23-6BE03776FBA0}" dt="2023-02-21T16:13:32.896" v="48" actId="47"/>
        <pc:sldMkLst>
          <pc:docMk/>
          <pc:sldMk cId="4232838759" sldId="595"/>
        </pc:sldMkLst>
      </pc:sldChg>
      <pc:sldChg chg="del">
        <pc:chgData name="Nicola Adams" userId="2f95f43e-de7e-4293-ae98-e1e30112b6bf" providerId="ADAL" clId="{DD05D8B0-3427-4790-8B23-6BE03776FBA0}" dt="2023-02-21T16:14:04.405" v="67" actId="47"/>
        <pc:sldMkLst>
          <pc:docMk/>
          <pc:sldMk cId="2211036326" sldId="598"/>
        </pc:sldMkLst>
      </pc:sldChg>
      <pc:sldChg chg="del">
        <pc:chgData name="Nicola Adams" userId="2f95f43e-de7e-4293-ae98-e1e30112b6bf" providerId="ADAL" clId="{DD05D8B0-3427-4790-8B23-6BE03776FBA0}" dt="2023-02-21T16:12:50.995" v="6" actId="47"/>
        <pc:sldMkLst>
          <pc:docMk/>
          <pc:sldMk cId="860837827" sldId="600"/>
        </pc:sldMkLst>
      </pc:sldChg>
      <pc:sldChg chg="addSp delSp modSp mod ord modNotesTx">
        <pc:chgData name="Nicola Adams" userId="2f95f43e-de7e-4293-ae98-e1e30112b6bf" providerId="ADAL" clId="{DD05D8B0-3427-4790-8B23-6BE03776FBA0}" dt="2023-02-27T15:17:52.191" v="2366" actId="20577"/>
        <pc:sldMkLst>
          <pc:docMk/>
          <pc:sldMk cId="2340485626" sldId="601"/>
        </pc:sldMkLst>
        <pc:spChg chg="add del mod">
          <ac:chgData name="Nicola Adams" userId="2f95f43e-de7e-4293-ae98-e1e30112b6bf" providerId="ADAL" clId="{DD05D8B0-3427-4790-8B23-6BE03776FBA0}" dt="2023-02-27T14:52:46.650" v="1912" actId="478"/>
          <ac:spMkLst>
            <pc:docMk/>
            <pc:sldMk cId="2340485626" sldId="601"/>
            <ac:spMk id="3" creationId="{AB96A5AA-82E8-98B8-E4AE-894BA05A8669}"/>
          </ac:spMkLst>
        </pc:spChg>
        <pc:spChg chg="del">
          <ac:chgData name="Nicola Adams" userId="2f95f43e-de7e-4293-ae98-e1e30112b6bf" providerId="ADAL" clId="{DD05D8B0-3427-4790-8B23-6BE03776FBA0}" dt="2023-02-27T14:52:45.523" v="1911" actId="478"/>
          <ac:spMkLst>
            <pc:docMk/>
            <pc:sldMk cId="2340485626" sldId="601"/>
            <ac:spMk id="5" creationId="{211135BD-B340-DFC0-9C98-4690384B6476}"/>
          </ac:spMkLst>
        </pc:spChg>
        <pc:spChg chg="mod">
          <ac:chgData name="Nicola Adams" userId="2f95f43e-de7e-4293-ae98-e1e30112b6bf" providerId="ADAL" clId="{DD05D8B0-3427-4790-8B23-6BE03776FBA0}" dt="2023-02-27T14:52:52.156" v="1914" actId="1076"/>
          <ac:spMkLst>
            <pc:docMk/>
            <pc:sldMk cId="2340485626" sldId="601"/>
            <ac:spMk id="6" creationId="{D9C68304-277F-E94E-CA4E-1E0C70FF70F2}"/>
          </ac:spMkLst>
        </pc:spChg>
        <pc:spChg chg="del">
          <ac:chgData name="Nicola Adams" userId="2f95f43e-de7e-4293-ae98-e1e30112b6bf" providerId="ADAL" clId="{DD05D8B0-3427-4790-8B23-6BE03776FBA0}" dt="2023-02-27T14:52:48.378" v="1913" actId="478"/>
          <ac:spMkLst>
            <pc:docMk/>
            <pc:sldMk cId="2340485626" sldId="601"/>
            <ac:spMk id="7" creationId="{075D31B6-831E-E88D-3139-54908AF4B1CC}"/>
          </ac:spMkLst>
        </pc:spChg>
        <pc:spChg chg="add mod">
          <ac:chgData name="Nicola Adams" userId="2f95f43e-de7e-4293-ae98-e1e30112b6bf" providerId="ADAL" clId="{DD05D8B0-3427-4790-8B23-6BE03776FBA0}" dt="2023-02-27T14:57:41.785" v="1984" actId="1076"/>
          <ac:spMkLst>
            <pc:docMk/>
            <pc:sldMk cId="2340485626" sldId="601"/>
            <ac:spMk id="12" creationId="{26C80FF7-5B9F-B1A1-3852-FA3DD735DB4A}"/>
          </ac:spMkLst>
        </pc:spChg>
        <pc:spChg chg="add mod">
          <ac:chgData name="Nicola Adams" userId="2f95f43e-de7e-4293-ae98-e1e30112b6bf" providerId="ADAL" clId="{DD05D8B0-3427-4790-8B23-6BE03776FBA0}" dt="2023-02-27T14:57:51.451" v="1986" actId="1076"/>
          <ac:spMkLst>
            <pc:docMk/>
            <pc:sldMk cId="2340485626" sldId="601"/>
            <ac:spMk id="13" creationId="{9F1D68CE-57B1-825C-9D67-31AFEDE31FD0}"/>
          </ac:spMkLst>
        </pc:spChg>
        <pc:spChg chg="add mod">
          <ac:chgData name="Nicola Adams" userId="2f95f43e-de7e-4293-ae98-e1e30112b6bf" providerId="ADAL" clId="{DD05D8B0-3427-4790-8B23-6BE03776FBA0}" dt="2023-02-27T14:58:00.515" v="1989" actId="1035"/>
          <ac:spMkLst>
            <pc:docMk/>
            <pc:sldMk cId="2340485626" sldId="601"/>
            <ac:spMk id="14" creationId="{F6D0D1FB-863D-405E-80D1-1DC5770B75E9}"/>
          </ac:spMkLst>
        </pc:spChg>
        <pc:graphicFrameChg chg="del">
          <ac:chgData name="Nicola Adams" userId="2f95f43e-de7e-4293-ae98-e1e30112b6bf" providerId="ADAL" clId="{DD05D8B0-3427-4790-8B23-6BE03776FBA0}" dt="2023-02-27T14:53:30.454" v="1918" actId="478"/>
          <ac:graphicFrameMkLst>
            <pc:docMk/>
            <pc:sldMk cId="2340485626" sldId="601"/>
            <ac:graphicFrameMk id="4" creationId="{D872320F-FC25-7E5E-ED5E-5B5EDB49837F}"/>
          </ac:graphicFrameMkLst>
        </pc:graphicFrameChg>
        <pc:graphicFrameChg chg="add mod modGraphic">
          <ac:chgData name="Nicola Adams" userId="2f95f43e-de7e-4293-ae98-e1e30112b6bf" providerId="ADAL" clId="{DD05D8B0-3427-4790-8B23-6BE03776FBA0}" dt="2023-02-27T14:57:35.923" v="1983" actId="20577"/>
          <ac:graphicFrameMkLst>
            <pc:docMk/>
            <pc:sldMk cId="2340485626" sldId="601"/>
            <ac:graphicFrameMk id="11" creationId="{4682B6C5-446A-5A30-FEFB-31FFE6FED65C}"/>
          </ac:graphicFrameMkLst>
        </pc:graphicFrameChg>
        <pc:picChg chg="del">
          <ac:chgData name="Nicola Adams" userId="2f95f43e-de7e-4293-ae98-e1e30112b6bf" providerId="ADAL" clId="{DD05D8B0-3427-4790-8B23-6BE03776FBA0}" dt="2023-02-27T14:53:27.587" v="1915" actId="478"/>
          <ac:picMkLst>
            <pc:docMk/>
            <pc:sldMk cId="2340485626" sldId="601"/>
            <ac:picMk id="8" creationId="{9C0BB51A-88C3-3BEE-D809-329801F95F23}"/>
          </ac:picMkLst>
        </pc:picChg>
        <pc:picChg chg="del">
          <ac:chgData name="Nicola Adams" userId="2f95f43e-de7e-4293-ae98-e1e30112b6bf" providerId="ADAL" clId="{DD05D8B0-3427-4790-8B23-6BE03776FBA0}" dt="2023-02-27T14:53:27.930" v="1916" actId="478"/>
          <ac:picMkLst>
            <pc:docMk/>
            <pc:sldMk cId="2340485626" sldId="601"/>
            <ac:picMk id="9" creationId="{B97D5037-DD2C-B7DA-754B-53C6B3E45E58}"/>
          </ac:picMkLst>
        </pc:picChg>
        <pc:picChg chg="del">
          <ac:chgData name="Nicola Adams" userId="2f95f43e-de7e-4293-ae98-e1e30112b6bf" providerId="ADAL" clId="{DD05D8B0-3427-4790-8B23-6BE03776FBA0}" dt="2023-02-27T14:53:28.424" v="1917" actId="478"/>
          <ac:picMkLst>
            <pc:docMk/>
            <pc:sldMk cId="2340485626" sldId="601"/>
            <ac:picMk id="10" creationId="{9762E105-ADF9-BC54-2670-5F9B0696FC70}"/>
          </ac:picMkLst>
        </pc:picChg>
      </pc:sldChg>
      <pc:sldChg chg="addSp delSp modSp mod modNotesTx">
        <pc:chgData name="Nicola Adams" userId="2f95f43e-de7e-4293-ae98-e1e30112b6bf" providerId="ADAL" clId="{DD05D8B0-3427-4790-8B23-6BE03776FBA0}" dt="2023-02-27T15:10:56.091" v="2345" actId="20577"/>
        <pc:sldMkLst>
          <pc:docMk/>
          <pc:sldMk cId="1856325634" sldId="602"/>
        </pc:sldMkLst>
        <pc:spChg chg="add del mod">
          <ac:chgData name="Nicola Adams" userId="2f95f43e-de7e-4293-ae98-e1e30112b6bf" providerId="ADAL" clId="{DD05D8B0-3427-4790-8B23-6BE03776FBA0}" dt="2023-02-27T15:10:06.945" v="2311" actId="478"/>
          <ac:spMkLst>
            <pc:docMk/>
            <pc:sldMk cId="1856325634" sldId="602"/>
            <ac:spMk id="4" creationId="{7CB0F230-9417-EFE4-5777-248AB7048478}"/>
          </ac:spMkLst>
        </pc:spChg>
        <pc:spChg chg="del">
          <ac:chgData name="Nicola Adams" userId="2f95f43e-de7e-4293-ae98-e1e30112b6bf" providerId="ADAL" clId="{DD05D8B0-3427-4790-8B23-6BE03776FBA0}" dt="2023-02-27T15:10:05.485" v="2310" actId="478"/>
          <ac:spMkLst>
            <pc:docMk/>
            <pc:sldMk cId="1856325634" sldId="602"/>
            <ac:spMk id="5" creationId="{211135BD-B340-DFC0-9C98-4690384B6476}"/>
          </ac:spMkLst>
        </pc:spChg>
        <pc:spChg chg="mod">
          <ac:chgData name="Nicola Adams" userId="2f95f43e-de7e-4293-ae98-e1e30112b6bf" providerId="ADAL" clId="{DD05D8B0-3427-4790-8B23-6BE03776FBA0}" dt="2023-02-27T15:10:14.095" v="2313" actId="1076"/>
          <ac:spMkLst>
            <pc:docMk/>
            <pc:sldMk cId="1856325634" sldId="602"/>
            <ac:spMk id="6" creationId="{D9C68304-277F-E94E-CA4E-1E0C70FF70F2}"/>
          </ac:spMkLst>
        </pc:spChg>
        <pc:spChg chg="del">
          <ac:chgData name="Nicola Adams" userId="2f95f43e-de7e-4293-ae98-e1e30112b6bf" providerId="ADAL" clId="{DD05D8B0-3427-4790-8B23-6BE03776FBA0}" dt="2023-02-27T15:10:09.507" v="2312" actId="478"/>
          <ac:spMkLst>
            <pc:docMk/>
            <pc:sldMk cId="1856325634" sldId="602"/>
            <ac:spMk id="7" creationId="{075D31B6-831E-E88D-3139-54908AF4B1CC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11" creationId="{C6512F41-93C6-7F6F-6858-7E48F03ED3B8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12" creationId="{56B09303-44E4-ADF9-46AA-07CB0913E0DC}"/>
          </ac:spMkLst>
        </pc:spChg>
        <pc:spChg chg="mod">
          <ac:chgData name="Nicola Adams" userId="2f95f43e-de7e-4293-ae98-e1e30112b6bf" providerId="ADAL" clId="{DD05D8B0-3427-4790-8B23-6BE03776FBA0}" dt="2023-02-27T15:10:41.548" v="2335" actId="20577"/>
          <ac:spMkLst>
            <pc:docMk/>
            <pc:sldMk cId="1856325634" sldId="602"/>
            <ac:spMk id="13" creationId="{4E972B87-598C-39D8-1BAB-A0645F743E20}"/>
          </ac:spMkLst>
        </pc:spChg>
        <pc:spChg chg="mod">
          <ac:chgData name="Nicola Adams" userId="2f95f43e-de7e-4293-ae98-e1e30112b6bf" providerId="ADAL" clId="{DD05D8B0-3427-4790-8B23-6BE03776FBA0}" dt="2023-02-27T15:10:56.091" v="2345" actId="20577"/>
          <ac:spMkLst>
            <pc:docMk/>
            <pc:sldMk cId="1856325634" sldId="602"/>
            <ac:spMk id="15" creationId="{1B340CED-8E24-197B-4BED-2CDA76F2AE68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16" creationId="{5D1D15CC-57EB-8804-1A17-09788BB0A551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17" creationId="{EADAD28F-2493-D40B-D8F9-259C0BD8BE31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18" creationId="{35B44226-083F-9830-39F7-9343681BC70F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19" creationId="{9BDBDBC3-5E95-2D4A-2F93-3388DE2FD857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20" creationId="{7BC173C7-D40A-A70B-5D6E-225533C625A9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21" creationId="{9ABF37ED-F935-6BB2-CADD-DA564E0C466C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22" creationId="{BFC6FD5B-A411-7764-51C4-422CBCA750F5}"/>
          </ac:spMkLst>
        </pc:spChg>
        <pc:spChg chg="mod">
          <ac:chgData name="Nicola Adams" userId="2f95f43e-de7e-4293-ae98-e1e30112b6bf" providerId="ADAL" clId="{DD05D8B0-3427-4790-8B23-6BE03776FBA0}" dt="2023-02-27T15:10:22.254" v="2314" actId="1076"/>
          <ac:spMkLst>
            <pc:docMk/>
            <pc:sldMk cId="1856325634" sldId="602"/>
            <ac:spMk id="23" creationId="{93EC6C60-3019-B028-B435-C8D108F19EA5}"/>
          </ac:spMkLst>
        </pc:spChg>
        <pc:picChg chg="mod">
          <ac:chgData name="Nicola Adams" userId="2f95f43e-de7e-4293-ae98-e1e30112b6bf" providerId="ADAL" clId="{DD05D8B0-3427-4790-8B23-6BE03776FBA0}" dt="2023-02-27T15:10:22.254" v="2314" actId="1076"/>
          <ac:picMkLst>
            <pc:docMk/>
            <pc:sldMk cId="1856325634" sldId="602"/>
            <ac:picMk id="3" creationId="{D32DFAEA-40F9-4AFD-67D1-E034415DBA2B}"/>
          </ac:picMkLst>
        </pc:picChg>
      </pc:sldChg>
      <pc:sldChg chg="del">
        <pc:chgData name="Nicola Adams" userId="2f95f43e-de7e-4293-ae98-e1e30112b6bf" providerId="ADAL" clId="{DD05D8B0-3427-4790-8B23-6BE03776FBA0}" dt="2023-02-27T15:09:59.038" v="2309" actId="47"/>
        <pc:sldMkLst>
          <pc:docMk/>
          <pc:sldMk cId="310864023" sldId="603"/>
        </pc:sldMkLst>
      </pc:sldChg>
      <pc:sldChg chg="addSp delSp modSp mod ord modNotesTx">
        <pc:chgData name="Nicola Adams" userId="2f95f43e-de7e-4293-ae98-e1e30112b6bf" providerId="ADAL" clId="{DD05D8B0-3427-4790-8B23-6BE03776FBA0}" dt="2023-02-27T14:36:24.400" v="1898" actId="6549"/>
        <pc:sldMkLst>
          <pc:docMk/>
          <pc:sldMk cId="3459429455" sldId="604"/>
        </pc:sldMkLst>
        <pc:spChg chg="add del mod">
          <ac:chgData name="Nicola Adams" userId="2f95f43e-de7e-4293-ae98-e1e30112b6bf" providerId="ADAL" clId="{DD05D8B0-3427-4790-8B23-6BE03776FBA0}" dt="2023-02-27T13:56:19.202" v="161" actId="478"/>
          <ac:spMkLst>
            <pc:docMk/>
            <pc:sldMk cId="3459429455" sldId="604"/>
            <ac:spMk id="3" creationId="{F65E9DA9-3C65-880C-2D78-1F8A1E477DEF}"/>
          </ac:spMkLst>
        </pc:spChg>
        <pc:spChg chg="del">
          <ac:chgData name="Nicola Adams" userId="2f95f43e-de7e-4293-ae98-e1e30112b6bf" providerId="ADAL" clId="{DD05D8B0-3427-4790-8B23-6BE03776FBA0}" dt="2023-02-27T13:56:16.247" v="160" actId="478"/>
          <ac:spMkLst>
            <pc:docMk/>
            <pc:sldMk cId="3459429455" sldId="604"/>
            <ac:spMk id="5" creationId="{211135BD-B340-DFC0-9C98-4690384B6476}"/>
          </ac:spMkLst>
        </pc:spChg>
        <pc:spChg chg="mod">
          <ac:chgData name="Nicola Adams" userId="2f95f43e-de7e-4293-ae98-e1e30112b6bf" providerId="ADAL" clId="{DD05D8B0-3427-4790-8B23-6BE03776FBA0}" dt="2023-02-27T14:09:40.708" v="616" actId="114"/>
          <ac:spMkLst>
            <pc:docMk/>
            <pc:sldMk cId="3459429455" sldId="604"/>
            <ac:spMk id="6" creationId="{D9C68304-277F-E94E-CA4E-1E0C70FF70F2}"/>
          </ac:spMkLst>
        </pc:spChg>
        <pc:spChg chg="del">
          <ac:chgData name="Nicola Adams" userId="2f95f43e-de7e-4293-ae98-e1e30112b6bf" providerId="ADAL" clId="{DD05D8B0-3427-4790-8B23-6BE03776FBA0}" dt="2023-02-27T13:56:11.002" v="159" actId="478"/>
          <ac:spMkLst>
            <pc:docMk/>
            <pc:sldMk cId="3459429455" sldId="604"/>
            <ac:spMk id="7" creationId="{075D31B6-831E-E88D-3139-54908AF4B1CC}"/>
          </ac:spMkLst>
        </pc:spChg>
      </pc:sldChg>
      <pc:sldChg chg="del">
        <pc:chgData name="Nicola Adams" userId="2f95f43e-de7e-4293-ae98-e1e30112b6bf" providerId="ADAL" clId="{DD05D8B0-3427-4790-8B23-6BE03776FBA0}" dt="2023-02-21T16:12:40.721" v="0" actId="47"/>
        <pc:sldMkLst>
          <pc:docMk/>
          <pc:sldMk cId="204014579" sldId="605"/>
        </pc:sldMkLst>
      </pc:sldChg>
      <pc:sldChg chg="del">
        <pc:chgData name="Nicola Adams" userId="2f95f43e-de7e-4293-ae98-e1e30112b6bf" providerId="ADAL" clId="{DD05D8B0-3427-4790-8B23-6BE03776FBA0}" dt="2023-02-27T14:52:13.627" v="1910" actId="47"/>
        <pc:sldMkLst>
          <pc:docMk/>
          <pc:sldMk cId="370010094" sldId="606"/>
        </pc:sldMkLst>
      </pc:sldChg>
      <pc:sldChg chg="del">
        <pc:chgData name="Nicola Adams" userId="2f95f43e-de7e-4293-ae98-e1e30112b6bf" providerId="ADAL" clId="{DD05D8B0-3427-4790-8B23-6BE03776FBA0}" dt="2023-02-27T15:36:10.902" v="2367" actId="47"/>
        <pc:sldMkLst>
          <pc:docMk/>
          <pc:sldMk cId="2467783606" sldId="607"/>
        </pc:sldMkLst>
      </pc:sldChg>
      <pc:sldChg chg="del">
        <pc:chgData name="Nicola Adams" userId="2f95f43e-de7e-4293-ae98-e1e30112b6bf" providerId="ADAL" clId="{DD05D8B0-3427-4790-8B23-6BE03776FBA0}" dt="2023-02-21T16:13:35.124" v="49" actId="47"/>
        <pc:sldMkLst>
          <pc:docMk/>
          <pc:sldMk cId="3040602347" sldId="609"/>
        </pc:sldMkLst>
      </pc:sldChg>
      <pc:sldChg chg="del">
        <pc:chgData name="Nicola Adams" userId="2f95f43e-de7e-4293-ae98-e1e30112b6bf" providerId="ADAL" clId="{DD05D8B0-3427-4790-8B23-6BE03776FBA0}" dt="2023-02-27T15:57:47.068" v="2485" actId="47"/>
        <pc:sldMkLst>
          <pc:docMk/>
          <pc:sldMk cId="2111855790" sldId="610"/>
        </pc:sldMkLst>
      </pc:sldChg>
      <pc:sldChg chg="del">
        <pc:chgData name="Nicola Adams" userId="2f95f43e-de7e-4293-ae98-e1e30112b6bf" providerId="ADAL" clId="{DD05D8B0-3427-4790-8B23-6BE03776FBA0}" dt="2023-02-21T16:13:48.921" v="58" actId="47"/>
        <pc:sldMkLst>
          <pc:docMk/>
          <pc:sldMk cId="1038934095" sldId="611"/>
        </pc:sldMkLst>
      </pc:sldChg>
      <pc:sldChg chg="del">
        <pc:chgData name="Nicola Adams" userId="2f95f43e-de7e-4293-ae98-e1e30112b6bf" providerId="ADAL" clId="{DD05D8B0-3427-4790-8B23-6BE03776FBA0}" dt="2023-02-21T16:13:53.399" v="59" actId="47"/>
        <pc:sldMkLst>
          <pc:docMk/>
          <pc:sldMk cId="1095523810" sldId="612"/>
        </pc:sldMkLst>
      </pc:sldChg>
      <pc:sldChg chg="del">
        <pc:chgData name="Nicola Adams" userId="2f95f43e-de7e-4293-ae98-e1e30112b6bf" providerId="ADAL" clId="{DD05D8B0-3427-4790-8B23-6BE03776FBA0}" dt="2023-02-21T16:14:01.153" v="65" actId="47"/>
        <pc:sldMkLst>
          <pc:docMk/>
          <pc:sldMk cId="3330849373" sldId="613"/>
        </pc:sldMkLst>
      </pc:sldChg>
      <pc:sldChg chg="del">
        <pc:chgData name="Nicola Adams" userId="2f95f43e-de7e-4293-ae98-e1e30112b6bf" providerId="ADAL" clId="{DD05D8B0-3427-4790-8B23-6BE03776FBA0}" dt="2023-02-28T09:24:09.647" v="2559" actId="47"/>
        <pc:sldMkLst>
          <pc:docMk/>
          <pc:sldMk cId="629353364" sldId="614"/>
        </pc:sldMkLst>
      </pc:sldChg>
      <pc:sldChg chg="del">
        <pc:chgData name="Nicola Adams" userId="2f95f43e-de7e-4293-ae98-e1e30112b6bf" providerId="ADAL" clId="{DD05D8B0-3427-4790-8B23-6BE03776FBA0}" dt="2023-02-28T09:31:33.916" v="2562" actId="47"/>
        <pc:sldMkLst>
          <pc:docMk/>
          <pc:sldMk cId="405029992" sldId="615"/>
        </pc:sldMkLst>
      </pc:sldChg>
      <pc:sldChg chg="del">
        <pc:chgData name="Nicola Adams" userId="2f95f43e-de7e-4293-ae98-e1e30112b6bf" providerId="ADAL" clId="{DD05D8B0-3427-4790-8B23-6BE03776FBA0}" dt="2023-02-28T09:24:12.042" v="2560" actId="47"/>
        <pc:sldMkLst>
          <pc:docMk/>
          <pc:sldMk cId="355352513" sldId="616"/>
        </pc:sldMkLst>
      </pc:sldChg>
      <pc:sldChg chg="del">
        <pc:chgData name="Nicola Adams" userId="2f95f43e-de7e-4293-ae98-e1e30112b6bf" providerId="ADAL" clId="{DD05D8B0-3427-4790-8B23-6BE03776FBA0}" dt="2023-02-28T09:31:32.364" v="2561" actId="47"/>
        <pc:sldMkLst>
          <pc:docMk/>
          <pc:sldMk cId="3014144751" sldId="618"/>
        </pc:sldMkLst>
      </pc:sldChg>
      <pc:sldChg chg="del">
        <pc:chgData name="Nicola Adams" userId="2f95f43e-de7e-4293-ae98-e1e30112b6bf" providerId="ADAL" clId="{DD05D8B0-3427-4790-8B23-6BE03776FBA0}" dt="2023-02-27T15:57:52.728" v="2493" actId="47"/>
        <pc:sldMkLst>
          <pc:docMk/>
          <pc:sldMk cId="3445670378" sldId="619"/>
        </pc:sldMkLst>
      </pc:sldChg>
      <pc:sldChg chg="del">
        <pc:chgData name="Nicola Adams" userId="2f95f43e-de7e-4293-ae98-e1e30112b6bf" providerId="ADAL" clId="{DD05D8B0-3427-4790-8B23-6BE03776FBA0}" dt="2023-02-27T15:57:53.688" v="2495" actId="47"/>
        <pc:sldMkLst>
          <pc:docMk/>
          <pc:sldMk cId="4226512394" sldId="620"/>
        </pc:sldMkLst>
      </pc:sldChg>
      <pc:sldChg chg="del">
        <pc:chgData name="Nicola Adams" userId="2f95f43e-de7e-4293-ae98-e1e30112b6bf" providerId="ADAL" clId="{DD05D8B0-3427-4790-8B23-6BE03776FBA0}" dt="2023-02-27T15:57:53.462" v="2494" actId="47"/>
        <pc:sldMkLst>
          <pc:docMk/>
          <pc:sldMk cId="2927562936" sldId="621"/>
        </pc:sldMkLst>
      </pc:sldChg>
      <pc:sldChg chg="del">
        <pc:chgData name="Nicola Adams" userId="2f95f43e-de7e-4293-ae98-e1e30112b6bf" providerId="ADAL" clId="{DD05D8B0-3427-4790-8B23-6BE03776FBA0}" dt="2023-02-21T16:13:44.492" v="55" actId="47"/>
        <pc:sldMkLst>
          <pc:docMk/>
          <pc:sldMk cId="1497844732" sldId="622"/>
        </pc:sldMkLst>
      </pc:sldChg>
      <pc:sldChg chg="modSp add mod ord modNotesTx">
        <pc:chgData name="Nicola Adams" userId="2f95f43e-de7e-4293-ae98-e1e30112b6bf" providerId="ADAL" clId="{DD05D8B0-3427-4790-8B23-6BE03776FBA0}" dt="2023-02-27T14:31:23.506" v="1897"/>
        <pc:sldMkLst>
          <pc:docMk/>
          <pc:sldMk cId="3620263575" sldId="622"/>
        </pc:sldMkLst>
        <pc:spChg chg="mod">
          <ac:chgData name="Nicola Adams" userId="2f95f43e-de7e-4293-ae98-e1e30112b6bf" providerId="ADAL" clId="{DD05D8B0-3427-4790-8B23-6BE03776FBA0}" dt="2023-02-27T14:13:37.215" v="867" actId="20577"/>
          <ac:spMkLst>
            <pc:docMk/>
            <pc:sldMk cId="3620263575" sldId="622"/>
            <ac:spMk id="6" creationId="{D9C68304-277F-E94E-CA4E-1E0C70FF70F2}"/>
          </ac:spMkLst>
        </pc:spChg>
      </pc:sldChg>
      <pc:sldChg chg="del">
        <pc:chgData name="Nicola Adams" userId="2f95f43e-de7e-4293-ae98-e1e30112b6bf" providerId="ADAL" clId="{DD05D8B0-3427-4790-8B23-6BE03776FBA0}" dt="2023-02-21T16:13:45.323" v="56" actId="47"/>
        <pc:sldMkLst>
          <pc:docMk/>
          <pc:sldMk cId="1106890417" sldId="623"/>
        </pc:sldMkLst>
      </pc:sldChg>
      <pc:sldChg chg="addSp delSp modSp new mod ord modNotesTx">
        <pc:chgData name="Nicola Adams" userId="2f95f43e-de7e-4293-ae98-e1e30112b6bf" providerId="ADAL" clId="{DD05D8B0-3427-4790-8B23-6BE03776FBA0}" dt="2023-02-27T14:29:16.767" v="1743" actId="113"/>
        <pc:sldMkLst>
          <pc:docMk/>
          <pc:sldMk cId="4158974928" sldId="623"/>
        </pc:sldMkLst>
        <pc:spChg chg="del">
          <ac:chgData name="Nicola Adams" userId="2f95f43e-de7e-4293-ae98-e1e30112b6bf" providerId="ADAL" clId="{DD05D8B0-3427-4790-8B23-6BE03776FBA0}" dt="2023-02-27T14:16:54.881" v="995" actId="478"/>
          <ac:spMkLst>
            <pc:docMk/>
            <pc:sldMk cId="4158974928" sldId="623"/>
            <ac:spMk id="2" creationId="{BCF0618F-EA5F-37AD-5EAF-2FF3AE19E8CB}"/>
          </ac:spMkLst>
        </pc:spChg>
        <pc:spChg chg="del">
          <ac:chgData name="Nicola Adams" userId="2f95f43e-de7e-4293-ae98-e1e30112b6bf" providerId="ADAL" clId="{DD05D8B0-3427-4790-8B23-6BE03776FBA0}" dt="2023-02-27T14:16:55.719" v="996" actId="478"/>
          <ac:spMkLst>
            <pc:docMk/>
            <pc:sldMk cId="4158974928" sldId="623"/>
            <ac:spMk id="3" creationId="{7E33E407-37F4-543F-B9EC-6B1707D0F024}"/>
          </ac:spMkLst>
        </pc:spChg>
        <pc:spChg chg="add mod">
          <ac:chgData name="Nicola Adams" userId="2f95f43e-de7e-4293-ae98-e1e30112b6bf" providerId="ADAL" clId="{DD05D8B0-3427-4790-8B23-6BE03776FBA0}" dt="2023-02-27T14:24:29.976" v="1676" actId="20577"/>
          <ac:spMkLst>
            <pc:docMk/>
            <pc:sldMk cId="4158974928" sldId="623"/>
            <ac:spMk id="6" creationId="{1A7BCB30-7612-E04C-B21F-36BFF8D3B0EB}"/>
          </ac:spMkLst>
        </pc:spChg>
        <pc:picChg chg="add mod">
          <ac:chgData name="Nicola Adams" userId="2f95f43e-de7e-4293-ae98-e1e30112b6bf" providerId="ADAL" clId="{DD05D8B0-3427-4790-8B23-6BE03776FBA0}" dt="2023-02-27T14:24:36.954" v="1678" actId="1076"/>
          <ac:picMkLst>
            <pc:docMk/>
            <pc:sldMk cId="4158974928" sldId="623"/>
            <ac:picMk id="5" creationId="{6FEF8D18-6230-6C2D-E602-86B90B106A28}"/>
          </ac:picMkLst>
        </pc:picChg>
      </pc:sldChg>
      <pc:sldChg chg="modSp add del mod">
        <pc:chgData name="Nicola Adams" userId="2f95f43e-de7e-4293-ae98-e1e30112b6bf" providerId="ADAL" clId="{DD05D8B0-3427-4790-8B23-6BE03776FBA0}" dt="2023-02-27T14:28:51.393" v="1693" actId="47"/>
        <pc:sldMkLst>
          <pc:docMk/>
          <pc:sldMk cId="444599147" sldId="624"/>
        </pc:sldMkLst>
        <pc:spChg chg="mod">
          <ac:chgData name="Nicola Adams" userId="2f95f43e-de7e-4293-ae98-e1e30112b6bf" providerId="ADAL" clId="{DD05D8B0-3427-4790-8B23-6BE03776FBA0}" dt="2023-02-27T14:27:27.600" v="1692" actId="20577"/>
          <ac:spMkLst>
            <pc:docMk/>
            <pc:sldMk cId="444599147" sldId="624"/>
            <ac:spMk id="6" creationId="{D9C68304-277F-E94E-CA4E-1E0C70FF70F2}"/>
          </ac:spMkLst>
        </pc:spChg>
      </pc:sldChg>
      <pc:sldChg chg="modSp add mod modNotesTx">
        <pc:chgData name="Nicola Adams" userId="2f95f43e-de7e-4293-ae98-e1e30112b6bf" providerId="ADAL" clId="{DD05D8B0-3427-4790-8B23-6BE03776FBA0}" dt="2023-02-27T14:38:17.307" v="1900" actId="20577"/>
        <pc:sldMkLst>
          <pc:docMk/>
          <pc:sldMk cId="1035048051" sldId="624"/>
        </pc:sldMkLst>
        <pc:spChg chg="mod">
          <ac:chgData name="Nicola Adams" userId="2f95f43e-de7e-4293-ae98-e1e30112b6bf" providerId="ADAL" clId="{DD05D8B0-3427-4790-8B23-6BE03776FBA0}" dt="2023-02-27T14:30:46.888" v="1851" actId="20577"/>
          <ac:spMkLst>
            <pc:docMk/>
            <pc:sldMk cId="1035048051" sldId="624"/>
            <ac:spMk id="6" creationId="{D9C68304-277F-E94E-CA4E-1E0C70FF70F2}"/>
          </ac:spMkLst>
        </pc:spChg>
      </pc:sldChg>
      <pc:sldChg chg="del">
        <pc:chgData name="Nicola Adams" userId="2f95f43e-de7e-4293-ae98-e1e30112b6bf" providerId="ADAL" clId="{DD05D8B0-3427-4790-8B23-6BE03776FBA0}" dt="2023-02-21T16:12:41.689" v="1" actId="47"/>
        <pc:sldMkLst>
          <pc:docMk/>
          <pc:sldMk cId="1863812911" sldId="624"/>
        </pc:sldMkLst>
      </pc:sldChg>
      <pc:sldChg chg="del">
        <pc:chgData name="Nicola Adams" userId="2f95f43e-de7e-4293-ae98-e1e30112b6bf" providerId="ADAL" clId="{DD05D8B0-3427-4790-8B23-6BE03776FBA0}" dt="2023-02-21T16:12:43.100" v="2" actId="47"/>
        <pc:sldMkLst>
          <pc:docMk/>
          <pc:sldMk cId="1058908067" sldId="625"/>
        </pc:sldMkLst>
      </pc:sldChg>
      <pc:sldChg chg="addSp delSp modSp add mod">
        <pc:chgData name="Nicola Adams" userId="2f95f43e-de7e-4293-ae98-e1e30112b6bf" providerId="ADAL" clId="{DD05D8B0-3427-4790-8B23-6BE03776FBA0}" dt="2023-02-27T14:51:37.432" v="1909" actId="1076"/>
        <pc:sldMkLst>
          <pc:docMk/>
          <pc:sldMk cId="2765544573" sldId="625"/>
        </pc:sldMkLst>
        <pc:spChg chg="add del mod">
          <ac:chgData name="Nicola Adams" userId="2f95f43e-de7e-4293-ae98-e1e30112b6bf" providerId="ADAL" clId="{DD05D8B0-3427-4790-8B23-6BE03776FBA0}" dt="2023-02-27T14:50:56.633" v="1904" actId="478"/>
          <ac:spMkLst>
            <pc:docMk/>
            <pc:sldMk cId="2765544573" sldId="625"/>
            <ac:spMk id="4" creationId="{1420E4DC-6580-EE1C-9EF9-0F6413928762}"/>
          </ac:spMkLst>
        </pc:spChg>
        <pc:spChg chg="del">
          <ac:chgData name="Nicola Adams" userId="2f95f43e-de7e-4293-ae98-e1e30112b6bf" providerId="ADAL" clId="{DD05D8B0-3427-4790-8B23-6BE03776FBA0}" dt="2023-02-27T14:50:54.564" v="1902" actId="478"/>
          <ac:spMkLst>
            <pc:docMk/>
            <pc:sldMk cId="2765544573" sldId="625"/>
            <ac:spMk id="5" creationId="{211135BD-B340-DFC0-9C98-4690384B6476}"/>
          </ac:spMkLst>
        </pc:spChg>
        <pc:spChg chg="mod">
          <ac:chgData name="Nicola Adams" userId="2f95f43e-de7e-4293-ae98-e1e30112b6bf" providerId="ADAL" clId="{DD05D8B0-3427-4790-8B23-6BE03776FBA0}" dt="2023-02-27T14:51:37.432" v="1909" actId="1076"/>
          <ac:spMkLst>
            <pc:docMk/>
            <pc:sldMk cId="2765544573" sldId="625"/>
            <ac:spMk id="6" creationId="{D9C68304-277F-E94E-CA4E-1E0C70FF70F2}"/>
          </ac:spMkLst>
        </pc:spChg>
        <pc:spChg chg="del">
          <ac:chgData name="Nicola Adams" userId="2f95f43e-de7e-4293-ae98-e1e30112b6bf" providerId="ADAL" clId="{DD05D8B0-3427-4790-8B23-6BE03776FBA0}" dt="2023-02-27T14:50:56.036" v="1903" actId="478"/>
          <ac:spMkLst>
            <pc:docMk/>
            <pc:sldMk cId="2765544573" sldId="625"/>
            <ac:spMk id="7" creationId="{075D31B6-831E-E88D-3139-54908AF4B1CC}"/>
          </ac:spMkLst>
        </pc:spChg>
        <pc:graphicFrameChg chg="mod">
          <ac:chgData name="Nicola Adams" userId="2f95f43e-de7e-4293-ae98-e1e30112b6bf" providerId="ADAL" clId="{DD05D8B0-3427-4790-8B23-6BE03776FBA0}" dt="2023-02-27T14:51:23.960" v="1907" actId="1076"/>
          <ac:graphicFrameMkLst>
            <pc:docMk/>
            <pc:sldMk cId="2765544573" sldId="625"/>
            <ac:graphicFrameMk id="3" creationId="{CB640495-60BA-7F98-F91F-E459F49B4DDA}"/>
          </ac:graphicFrameMkLst>
        </pc:graphicFrame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8" creationId="{D29B4D08-D7E6-D281-13DF-DF2A337ED37A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10" creationId="{6F2712CE-1C63-972A-1DE7-6BB3CF6FB70C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13" creationId="{2CE98C09-6D9F-F4A0-29AB-235866576433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15" creationId="{6FA5C01F-4F6C-4151-5C50-C1ED4133663F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17" creationId="{8439D1D4-857E-FDBC-8E93-F8D75027CFF9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20" creationId="{E4DFFEC9-BAF4-5FC6-CDE7-A1006B15B734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21" creationId="{EBAB8AF1-95A9-C342-4707-826E1048F655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22" creationId="{DC735F9B-9B17-D685-7DF7-78BF1E688EC7}"/>
          </ac:picMkLst>
        </pc:picChg>
        <pc:picChg chg="mod">
          <ac:chgData name="Nicola Adams" userId="2f95f43e-de7e-4293-ae98-e1e30112b6bf" providerId="ADAL" clId="{DD05D8B0-3427-4790-8B23-6BE03776FBA0}" dt="2023-02-27T14:51:23.960" v="1907" actId="1076"/>
          <ac:picMkLst>
            <pc:docMk/>
            <pc:sldMk cId="2765544573" sldId="625"/>
            <ac:picMk id="23" creationId="{19C293F7-1D0C-B262-1C7E-D1F04238ED5E}"/>
          </ac:picMkLst>
        </pc:picChg>
      </pc:sldChg>
      <pc:sldChg chg="del">
        <pc:chgData name="Nicola Adams" userId="2f95f43e-de7e-4293-ae98-e1e30112b6bf" providerId="ADAL" clId="{DD05D8B0-3427-4790-8B23-6BE03776FBA0}" dt="2023-02-21T16:12:43.878" v="3" actId="47"/>
        <pc:sldMkLst>
          <pc:docMk/>
          <pc:sldMk cId="1836904073" sldId="626"/>
        </pc:sldMkLst>
      </pc:sldChg>
      <pc:sldChg chg="new del">
        <pc:chgData name="Nicola Adams" userId="2f95f43e-de7e-4293-ae98-e1e30112b6bf" providerId="ADAL" clId="{DD05D8B0-3427-4790-8B23-6BE03776FBA0}" dt="2023-02-27T15:01:37.585" v="1993" actId="680"/>
        <pc:sldMkLst>
          <pc:docMk/>
          <pc:sldMk cId="2551533642" sldId="626"/>
        </pc:sldMkLst>
      </pc:sldChg>
      <pc:sldChg chg="delSp new del mod">
        <pc:chgData name="Nicola Adams" userId="2f95f43e-de7e-4293-ae98-e1e30112b6bf" providerId="ADAL" clId="{DD05D8B0-3427-4790-8B23-6BE03776FBA0}" dt="2023-02-27T15:01:49.666" v="1997" actId="47"/>
        <pc:sldMkLst>
          <pc:docMk/>
          <pc:sldMk cId="3159496993" sldId="626"/>
        </pc:sldMkLst>
        <pc:spChg chg="del">
          <ac:chgData name="Nicola Adams" userId="2f95f43e-de7e-4293-ae98-e1e30112b6bf" providerId="ADAL" clId="{DD05D8B0-3427-4790-8B23-6BE03776FBA0}" dt="2023-02-27T15:01:43.789" v="1995" actId="478"/>
          <ac:spMkLst>
            <pc:docMk/>
            <pc:sldMk cId="3159496993" sldId="626"/>
            <ac:spMk id="2" creationId="{C105C4D8-9D79-FF09-3AFB-9783B93CD1D4}"/>
          </ac:spMkLst>
        </pc:spChg>
      </pc:sldChg>
      <pc:sldChg chg="addSp delSp modSp add mod modNotesTx">
        <pc:chgData name="Nicola Adams" userId="2f95f43e-de7e-4293-ae98-e1e30112b6bf" providerId="ADAL" clId="{DD05D8B0-3427-4790-8B23-6BE03776FBA0}" dt="2023-02-27T15:08:24.380" v="2308" actId="20577"/>
        <pc:sldMkLst>
          <pc:docMk/>
          <pc:sldMk cId="2841575937" sldId="627"/>
        </pc:sldMkLst>
        <pc:spChg chg="mod">
          <ac:chgData name="Nicola Adams" userId="2f95f43e-de7e-4293-ae98-e1e30112b6bf" providerId="ADAL" clId="{DD05D8B0-3427-4790-8B23-6BE03776FBA0}" dt="2023-02-27T15:07:44.676" v="2240" actId="20577"/>
          <ac:spMkLst>
            <pc:docMk/>
            <pc:sldMk cId="2841575937" sldId="627"/>
            <ac:spMk id="6" creationId="{D9C68304-277F-E94E-CA4E-1E0C70FF70F2}"/>
          </ac:spMkLst>
        </pc:spChg>
        <pc:spChg chg="del">
          <ac:chgData name="Nicola Adams" userId="2f95f43e-de7e-4293-ae98-e1e30112b6bf" providerId="ADAL" clId="{DD05D8B0-3427-4790-8B23-6BE03776FBA0}" dt="2023-02-27T15:01:56.106" v="1999" actId="478"/>
          <ac:spMkLst>
            <pc:docMk/>
            <pc:sldMk cId="2841575937" sldId="627"/>
            <ac:spMk id="12" creationId="{26C80FF7-5B9F-B1A1-3852-FA3DD735DB4A}"/>
          </ac:spMkLst>
        </pc:spChg>
        <pc:spChg chg="del">
          <ac:chgData name="Nicola Adams" userId="2f95f43e-de7e-4293-ae98-e1e30112b6bf" providerId="ADAL" clId="{DD05D8B0-3427-4790-8B23-6BE03776FBA0}" dt="2023-02-27T15:01:56.962" v="2000" actId="478"/>
          <ac:spMkLst>
            <pc:docMk/>
            <pc:sldMk cId="2841575937" sldId="627"/>
            <ac:spMk id="13" creationId="{9F1D68CE-57B1-825C-9D67-31AFEDE31FD0}"/>
          </ac:spMkLst>
        </pc:spChg>
        <pc:spChg chg="del">
          <ac:chgData name="Nicola Adams" userId="2f95f43e-de7e-4293-ae98-e1e30112b6bf" providerId="ADAL" clId="{DD05D8B0-3427-4790-8B23-6BE03776FBA0}" dt="2023-02-27T15:01:57.330" v="2001" actId="478"/>
          <ac:spMkLst>
            <pc:docMk/>
            <pc:sldMk cId="2841575937" sldId="627"/>
            <ac:spMk id="14" creationId="{F6D0D1FB-863D-405E-80D1-1DC5770B75E9}"/>
          </ac:spMkLst>
        </pc:spChg>
        <pc:graphicFrameChg chg="del">
          <ac:chgData name="Nicola Adams" userId="2f95f43e-de7e-4293-ae98-e1e30112b6bf" providerId="ADAL" clId="{DD05D8B0-3427-4790-8B23-6BE03776FBA0}" dt="2023-02-27T15:01:55.282" v="1998" actId="478"/>
          <ac:graphicFrameMkLst>
            <pc:docMk/>
            <pc:sldMk cId="2841575937" sldId="627"/>
            <ac:graphicFrameMk id="11" creationId="{4682B6C5-446A-5A30-FEFB-31FFE6FED65C}"/>
          </ac:graphicFrameMkLst>
        </pc:graphicFrameChg>
        <pc:picChg chg="add mod modCrop">
          <ac:chgData name="Nicola Adams" userId="2f95f43e-de7e-4293-ae98-e1e30112b6bf" providerId="ADAL" clId="{DD05D8B0-3427-4790-8B23-6BE03776FBA0}" dt="2023-02-27T15:07:49.896" v="2241" actId="1076"/>
          <ac:picMkLst>
            <pc:docMk/>
            <pc:sldMk cId="2841575937" sldId="627"/>
            <ac:picMk id="3" creationId="{3FE1D7E2-EFF1-69E2-D94F-4598DC6FFE89}"/>
          </ac:picMkLst>
        </pc:picChg>
      </pc:sldChg>
      <pc:sldChg chg="del">
        <pc:chgData name="Nicola Adams" userId="2f95f43e-de7e-4293-ae98-e1e30112b6bf" providerId="ADAL" clId="{DD05D8B0-3427-4790-8B23-6BE03776FBA0}" dt="2023-02-21T16:12:44.863" v="4" actId="47"/>
        <pc:sldMkLst>
          <pc:docMk/>
          <pc:sldMk cId="3844673731" sldId="627"/>
        </pc:sldMkLst>
      </pc:sldChg>
      <pc:sldChg chg="del">
        <pc:chgData name="Nicola Adams" userId="2f95f43e-de7e-4293-ae98-e1e30112b6bf" providerId="ADAL" clId="{DD05D8B0-3427-4790-8B23-6BE03776FBA0}" dt="2023-02-21T16:12:45.941" v="5" actId="47"/>
        <pc:sldMkLst>
          <pc:docMk/>
          <pc:sldMk cId="2091023354" sldId="628"/>
        </pc:sldMkLst>
      </pc:sldChg>
      <pc:sldChg chg="addSp delSp modSp add mod modNotesTx">
        <pc:chgData name="Nicola Adams" userId="2f95f43e-de7e-4293-ae98-e1e30112b6bf" providerId="ADAL" clId="{DD05D8B0-3427-4790-8B23-6BE03776FBA0}" dt="2023-02-27T15:46:01.367" v="2484" actId="478"/>
        <pc:sldMkLst>
          <pc:docMk/>
          <pc:sldMk cId="2320862982" sldId="628"/>
        </pc:sldMkLst>
        <pc:spChg chg="mod">
          <ac:chgData name="Nicola Adams" userId="2f95f43e-de7e-4293-ae98-e1e30112b6bf" providerId="ADAL" clId="{DD05D8B0-3427-4790-8B23-6BE03776FBA0}" dt="2023-02-27T15:41:31.787" v="2444" actId="20577"/>
          <ac:spMkLst>
            <pc:docMk/>
            <pc:sldMk cId="2320862982" sldId="628"/>
            <ac:spMk id="6" creationId="{D9C68304-277F-E94E-CA4E-1E0C70FF70F2}"/>
          </ac:spMkLst>
        </pc:spChg>
        <pc:picChg chg="del">
          <ac:chgData name="Nicola Adams" userId="2f95f43e-de7e-4293-ae98-e1e30112b6bf" providerId="ADAL" clId="{DD05D8B0-3427-4790-8B23-6BE03776FBA0}" dt="2023-02-27T15:36:37.471" v="2413" actId="478"/>
          <ac:picMkLst>
            <pc:docMk/>
            <pc:sldMk cId="2320862982" sldId="628"/>
            <ac:picMk id="3" creationId="{3FE1D7E2-EFF1-69E2-D94F-4598DC6FFE89}"/>
          </ac:picMkLst>
        </pc:picChg>
        <pc:picChg chg="add del mod modCrop">
          <ac:chgData name="Nicola Adams" userId="2f95f43e-de7e-4293-ae98-e1e30112b6bf" providerId="ADAL" clId="{DD05D8B0-3427-4790-8B23-6BE03776FBA0}" dt="2023-02-27T15:37:26.289" v="2431" actId="478"/>
          <ac:picMkLst>
            <pc:docMk/>
            <pc:sldMk cId="2320862982" sldId="628"/>
            <ac:picMk id="4" creationId="{BC5AC124-70C5-D08E-6BFE-2A48DE80908D}"/>
          </ac:picMkLst>
        </pc:picChg>
        <pc:picChg chg="add del mod">
          <ac:chgData name="Nicola Adams" userId="2f95f43e-de7e-4293-ae98-e1e30112b6bf" providerId="ADAL" clId="{DD05D8B0-3427-4790-8B23-6BE03776FBA0}" dt="2023-02-27T15:37:26.619" v="2432" actId="478"/>
          <ac:picMkLst>
            <pc:docMk/>
            <pc:sldMk cId="2320862982" sldId="628"/>
            <ac:picMk id="5" creationId="{F887BB12-D967-7204-BC30-184ADC6C7A78}"/>
          </ac:picMkLst>
        </pc:picChg>
        <pc:picChg chg="add del mod">
          <ac:chgData name="Nicola Adams" userId="2f95f43e-de7e-4293-ae98-e1e30112b6bf" providerId="ADAL" clId="{DD05D8B0-3427-4790-8B23-6BE03776FBA0}" dt="2023-02-27T15:39:10.981" v="2437" actId="478"/>
          <ac:picMkLst>
            <pc:docMk/>
            <pc:sldMk cId="2320862982" sldId="628"/>
            <ac:picMk id="8" creationId="{8CEB97D6-9DB6-E480-13E3-60DFE8B224C2}"/>
          </ac:picMkLst>
        </pc:picChg>
        <pc:picChg chg="add del mod">
          <ac:chgData name="Nicola Adams" userId="2f95f43e-de7e-4293-ae98-e1e30112b6bf" providerId="ADAL" clId="{DD05D8B0-3427-4790-8B23-6BE03776FBA0}" dt="2023-02-27T15:39:10.273" v="2436" actId="478"/>
          <ac:picMkLst>
            <pc:docMk/>
            <pc:sldMk cId="2320862982" sldId="628"/>
            <ac:picMk id="9" creationId="{51D1BF44-9C7D-3024-5430-67DA4228E38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1" creationId="{A8BD16F4-D442-55EC-EDB4-825C851B088E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2" creationId="{F4AE3E8E-0D44-A96D-5DF6-1B56719C90E6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3" creationId="{2AFB92CA-7899-170F-E386-0737D02A7CB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4" creationId="{817C84C0-99D5-2189-D583-B56C660C991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5" creationId="{EFA30457-3BBD-1201-B770-43A5EAA21FA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6" creationId="{3044B8C4-9156-5C78-962B-A2935DE8D575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7" creationId="{492A9485-6B60-3E86-588A-7D2456E1B9A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8" creationId="{79C031F3-64E9-18E0-3B92-B2A9F193C2E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19" creationId="{FC392BEE-9191-F403-8BD1-0E525445FD6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0" creationId="{9E8861E6-F959-2301-AA97-EBE42F364ED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1" creationId="{8183761E-6C59-A4C7-6BB2-0D1692C55A18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2" creationId="{AD497329-21E6-FA0C-E0DC-241CD967EBD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3" creationId="{78582A75-5873-3B94-FBDD-E80A2FAA6B5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4" creationId="{43804A27-4DFC-2A48-EA67-97EB8016376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5" creationId="{3EEA9D36-3876-9AFF-B538-DE4A3363A3F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6" creationId="{7B3951CA-A025-8CE9-5630-50B71034BB94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7" creationId="{1C1B888A-71E4-C1E5-6FE6-175A7BDE2D24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8" creationId="{DE494474-8181-36CD-28F2-B21A0063661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29" creationId="{56E575E0-5898-71D9-BFD8-2D602875788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0" creationId="{81448506-96CC-422A-AC71-11F23B3C4068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1" creationId="{2EB4356E-C6B2-AE63-2B1F-C3E339182C66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2" creationId="{9E6B73A4-26FF-0DFE-39D0-0CA22450BF1B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3" creationId="{2094D987-FF35-E934-AFCA-FF2849AE8E08}"/>
          </ac:picMkLst>
        </pc:picChg>
        <pc:picChg chg="add del mod">
          <ac:chgData name="Nicola Adams" userId="2f95f43e-de7e-4293-ae98-e1e30112b6bf" providerId="ADAL" clId="{DD05D8B0-3427-4790-8B23-6BE03776FBA0}" dt="2023-02-27T15:46:01.367" v="2484" actId="478"/>
          <ac:picMkLst>
            <pc:docMk/>
            <pc:sldMk cId="2320862982" sldId="628"/>
            <ac:picMk id="34" creationId="{A00AF2EC-3E78-9EA3-120C-5171809B6EF7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5" creationId="{563F294A-CF22-1EEB-5F4B-5EF2464F815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6" creationId="{2C9655A0-6C4F-F2C6-9A3E-63FC67D1621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7" creationId="{69F42953-1E8E-13F3-2FCE-541A03C311AF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8" creationId="{0D367B3C-4D2A-2DC2-0925-6D04EEBFF52C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39" creationId="{FFBB3AD9-3960-A40A-6637-C9D0398B8301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0" creationId="{02DD6B74-AF63-82F8-37B6-4E028DEB78EB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1" creationId="{390C0D72-8BBD-03EC-7D14-53CAE89857FE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2" creationId="{709F86C6-419D-AFE7-2605-5E93801A4A29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3" creationId="{5CE180AC-7BC2-0165-E5FB-C291F69E84F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4" creationId="{E86DB609-80F6-964E-1729-C65B1D50D404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5" creationId="{57609C6A-0BAA-13AC-B8D4-90DB3ED6BA08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6" creationId="{82EA5E2B-9FD2-9430-D682-A1F6FEC6B60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7" creationId="{1B3659FF-FA02-5964-0B8B-F27BEFBFBA6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8" creationId="{1AF98C57-EF60-ABE0-E5B9-6C6291332E95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49" creationId="{A0CE5727-6FAA-5CA3-FEBC-80D443DF16F8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0" creationId="{99E04602-C200-3E26-2DA8-DFDCFE4F134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1" creationId="{0A077FA5-946A-6B1C-836C-2AE5C12E7E37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2" creationId="{5BC4BA05-75E3-9802-1B13-EF5DF86B296B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3" creationId="{7E353D7E-DA31-65FA-2D86-53D4638B87E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4" creationId="{3A6D7C56-0179-BAA2-6A1B-F3CD2EE91FF9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5" creationId="{10B640E5-D013-62CD-E946-B72A33D6B16E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6" creationId="{5408855B-E75C-2000-D177-57996C0A9228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7" creationId="{F46FFC36-A5F7-0272-5841-99B929E3D7F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8" creationId="{5ABA5B25-0235-60A8-16EB-8DC1B887C11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59" creationId="{E23E1F13-BA27-46B8-B89F-9DC9D7DF169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0" creationId="{031D3C3D-937B-4172-2A6A-4F056B5A743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1" creationId="{0570AF5D-F556-8FA1-7269-F7C8DE3D8369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2" creationId="{2316E40F-1FD4-0AF4-F6A8-761E03E395F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3" creationId="{E7DEC406-D75A-979F-F8F6-576E075F52B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4" creationId="{6720EFC4-3C71-FC3B-C1B7-B2994C51B4B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5" creationId="{BFF636B4-D01C-B30C-644F-10E253076EA1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6" creationId="{CC633192-0117-FBB0-BA23-A5F2D8ECDBB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7" creationId="{836F9D03-6F5F-11F4-8CD5-0DE801787BC6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8" creationId="{73595575-900B-87E9-1330-5AAA741FFED9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69" creationId="{7CA4125C-2D57-96C9-229B-3A4937A9F67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0" creationId="{46780D88-E02C-5997-2AB5-7D25A04E9DD2}"/>
          </ac:picMkLst>
        </pc:picChg>
        <pc:picChg chg="add del mod">
          <ac:chgData name="Nicola Adams" userId="2f95f43e-de7e-4293-ae98-e1e30112b6bf" providerId="ADAL" clId="{DD05D8B0-3427-4790-8B23-6BE03776FBA0}" dt="2023-02-27T15:46:01.204" v="2483" actId="478"/>
          <ac:picMkLst>
            <pc:docMk/>
            <pc:sldMk cId="2320862982" sldId="628"/>
            <ac:picMk id="71" creationId="{2A8B1889-9B32-D8A7-EA88-F6AF0A9DCE7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2" creationId="{9C434103-AEA4-643E-7C42-3D24DC6FEFB9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3" creationId="{B44DCF23-41FA-A83A-1523-98712047FEA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4" creationId="{F277C465-354A-E1B5-465F-18110783BE4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5" creationId="{1684F67D-1C85-5EEB-0B21-DE959333CC5F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6" creationId="{04E115A0-B162-1158-FA78-21D71F93304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7" creationId="{C89E8C88-D80C-3451-4270-512F7752FC3E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8" creationId="{ABE4F2B5-FFF8-827E-4C33-4BD57A294F16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79" creationId="{4829EE7C-488D-99E9-C674-31B853C605C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0" creationId="{6B352F35-323A-D40A-BFC6-6DA7D82F96D2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1" creationId="{7B24F4D3-A9BD-8F4A-CC91-74CABBF4099D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2" creationId="{6758C670-0021-17EA-2881-D4E709677DC1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3" creationId="{ACBDEC32-C770-AA8D-DEA4-1EE0F5A27F9F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4" creationId="{8C904F73-648E-A531-92EA-F3033F84AFF9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5" creationId="{8883BFC8-3ED8-B2C9-B277-AA8FD5AD20BB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6" creationId="{8D66109E-110F-A9F4-511B-E4ED1B53458E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7" creationId="{E67665F5-4430-117C-D356-26382AC9EF3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8" creationId="{4608B559-B47C-6D50-3D0F-1F854FFEB200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89" creationId="{4B3F4DF7-4B8F-7FE3-8DEC-52862C3A9F56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90" creationId="{9461FAF8-9008-09F5-B71B-14F29F56FCA8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91" creationId="{40480D99-AA67-30FC-8B2C-6D36936BF81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92" creationId="{C8BCE336-DE8A-91B2-A35A-1AAEC2318593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93" creationId="{094210E1-6D10-908B-E213-48ABFC56972A}"/>
          </ac:picMkLst>
        </pc:picChg>
        <pc:picChg chg="add mod">
          <ac:chgData name="Nicola Adams" userId="2f95f43e-de7e-4293-ae98-e1e30112b6bf" providerId="ADAL" clId="{DD05D8B0-3427-4790-8B23-6BE03776FBA0}" dt="2023-02-27T15:44:33.785" v="2480" actId="1076"/>
          <ac:picMkLst>
            <pc:docMk/>
            <pc:sldMk cId="2320862982" sldId="628"/>
            <ac:picMk id="94" creationId="{814668F5-4516-8CF6-4BEF-F2E8A9005AA1}"/>
          </ac:picMkLst>
        </pc:picChg>
      </pc:sldChg>
      <pc:sldChg chg="del">
        <pc:chgData name="Nicola Adams" userId="2f95f43e-de7e-4293-ae98-e1e30112b6bf" providerId="ADAL" clId="{DD05D8B0-3427-4790-8B23-6BE03776FBA0}" dt="2023-02-21T16:13:32.342" v="47" actId="47"/>
        <pc:sldMkLst>
          <pc:docMk/>
          <pc:sldMk cId="1164042393" sldId="629"/>
        </pc:sldMkLst>
      </pc:sldChg>
      <pc:sldChg chg="addSp delSp modSp new mod modNotesTx">
        <pc:chgData name="Nicola Adams" userId="2f95f43e-de7e-4293-ae98-e1e30112b6bf" providerId="ADAL" clId="{DD05D8B0-3427-4790-8B23-6BE03776FBA0}" dt="2023-02-27T16:22:39.451" v="2558" actId="20577"/>
        <pc:sldMkLst>
          <pc:docMk/>
          <pc:sldMk cId="2267182850" sldId="629"/>
        </pc:sldMkLst>
        <pc:spChg chg="del">
          <ac:chgData name="Nicola Adams" userId="2f95f43e-de7e-4293-ae98-e1e30112b6bf" providerId="ADAL" clId="{DD05D8B0-3427-4790-8B23-6BE03776FBA0}" dt="2023-02-27T16:20:12.626" v="2498" actId="478"/>
          <ac:spMkLst>
            <pc:docMk/>
            <pc:sldMk cId="2267182850" sldId="629"/>
            <ac:spMk id="2" creationId="{A35EB648-6BBC-A154-0ADF-5672CBCA559D}"/>
          </ac:spMkLst>
        </pc:spChg>
        <pc:spChg chg="del">
          <ac:chgData name="Nicola Adams" userId="2f95f43e-de7e-4293-ae98-e1e30112b6bf" providerId="ADAL" clId="{DD05D8B0-3427-4790-8B23-6BE03776FBA0}" dt="2023-02-27T16:20:13.491" v="2499" actId="478"/>
          <ac:spMkLst>
            <pc:docMk/>
            <pc:sldMk cId="2267182850" sldId="629"/>
            <ac:spMk id="3" creationId="{22D36C39-ABB0-324D-1D63-12EEEAF9A0F4}"/>
          </ac:spMkLst>
        </pc:spChg>
        <pc:spChg chg="add mod">
          <ac:chgData name="Nicola Adams" userId="2f95f43e-de7e-4293-ae98-e1e30112b6bf" providerId="ADAL" clId="{DD05D8B0-3427-4790-8B23-6BE03776FBA0}" dt="2023-02-27T16:22:19.145" v="2520" actId="207"/>
          <ac:spMkLst>
            <pc:docMk/>
            <pc:sldMk cId="2267182850" sldId="629"/>
            <ac:spMk id="4" creationId="{38F6014C-A4F3-9800-5B77-F97564F38FD1}"/>
          </ac:spMkLst>
        </pc:spChg>
        <pc:spChg chg="add mod">
          <ac:chgData name="Nicola Adams" userId="2f95f43e-de7e-4293-ae98-e1e30112b6bf" providerId="ADAL" clId="{DD05D8B0-3427-4790-8B23-6BE03776FBA0}" dt="2023-02-27T16:22:19.145" v="2520" actId="207"/>
          <ac:spMkLst>
            <pc:docMk/>
            <pc:sldMk cId="2267182850" sldId="629"/>
            <ac:spMk id="12" creationId="{BF7B2744-FBA4-B85F-625E-A5AB4C7E23A1}"/>
          </ac:spMkLst>
        </pc:spChg>
        <pc:spChg chg="add mod">
          <ac:chgData name="Nicola Adams" userId="2f95f43e-de7e-4293-ae98-e1e30112b6bf" providerId="ADAL" clId="{DD05D8B0-3427-4790-8B23-6BE03776FBA0}" dt="2023-02-27T16:22:19.145" v="2520" actId="207"/>
          <ac:spMkLst>
            <pc:docMk/>
            <pc:sldMk cId="2267182850" sldId="629"/>
            <ac:spMk id="13" creationId="{936C984E-4DD9-3E92-48AC-D696A06068A2}"/>
          </ac:spMkLst>
        </pc:spChg>
        <pc:spChg chg="add mod">
          <ac:chgData name="Nicola Adams" userId="2f95f43e-de7e-4293-ae98-e1e30112b6bf" providerId="ADAL" clId="{DD05D8B0-3427-4790-8B23-6BE03776FBA0}" dt="2023-02-27T16:22:34.531" v="2556" actId="20577"/>
          <ac:spMkLst>
            <pc:docMk/>
            <pc:sldMk cId="2267182850" sldId="629"/>
            <ac:spMk id="17" creationId="{EC2988D1-7115-F7CC-ABCF-CE518C0B4472}"/>
          </ac:spMkLst>
        </pc:sp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5" creationId="{15E631E6-F100-9D53-D54C-8928F6855770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6" creationId="{5CE31AB8-C3EC-43BB-6ED2-F0C3B15A2311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7" creationId="{03E5B8A5-EE42-2CC8-2983-E53E951F1BAC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8" creationId="{FF984821-F1C4-4A1E-5FDA-A546B0CB5090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9" creationId="{515F2D37-D7CA-57E4-3FBB-F6D83EF9FCFC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10" creationId="{A1054C1C-8B80-3D63-F6DE-9B7BCBC2B747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11" creationId="{376B272E-D150-042F-E5BE-7FE84E67868F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14" creationId="{39B979D3-64CB-FE3D-BA75-9CF186C5F50D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15" creationId="{E4EDF4C4-4127-04C4-A716-733FF716180A}"/>
          </ac:cxnSpMkLst>
        </pc:cxnChg>
        <pc:cxnChg chg="add mod">
          <ac:chgData name="Nicola Adams" userId="2f95f43e-de7e-4293-ae98-e1e30112b6bf" providerId="ADAL" clId="{DD05D8B0-3427-4790-8B23-6BE03776FBA0}" dt="2023-02-27T16:20:38.381" v="2502" actId="1076"/>
          <ac:cxnSpMkLst>
            <pc:docMk/>
            <pc:sldMk cId="2267182850" sldId="629"/>
            <ac:cxnSpMk id="16" creationId="{B606363C-DC02-8DEC-E383-3D8F1A1EB8C8}"/>
          </ac:cxnSpMkLst>
        </pc:cxnChg>
      </pc:sldChg>
      <pc:sldChg chg="addSp delSp modSp new mod">
        <pc:chgData name="Nicola Adams" userId="2f95f43e-de7e-4293-ae98-e1e30112b6bf" providerId="ADAL" clId="{DD05D8B0-3427-4790-8B23-6BE03776FBA0}" dt="2023-02-28T11:09:54.211" v="2836" actId="478"/>
        <pc:sldMkLst>
          <pc:docMk/>
          <pc:sldMk cId="239130722" sldId="630"/>
        </pc:sldMkLst>
        <pc:spChg chg="del">
          <ac:chgData name="Nicola Adams" userId="2f95f43e-de7e-4293-ae98-e1e30112b6bf" providerId="ADAL" clId="{DD05D8B0-3427-4790-8B23-6BE03776FBA0}" dt="2023-02-28T09:31:49.460" v="2570" actId="478"/>
          <ac:spMkLst>
            <pc:docMk/>
            <pc:sldMk cId="239130722" sldId="630"/>
            <ac:spMk id="2" creationId="{A98ED195-CDF6-2E0D-48C0-91F28B6703B7}"/>
          </ac:spMkLst>
        </pc:spChg>
        <pc:spChg chg="del">
          <ac:chgData name="Nicola Adams" userId="2f95f43e-de7e-4293-ae98-e1e30112b6bf" providerId="ADAL" clId="{DD05D8B0-3427-4790-8B23-6BE03776FBA0}" dt="2023-02-28T09:31:51.397" v="2571" actId="478"/>
          <ac:spMkLst>
            <pc:docMk/>
            <pc:sldMk cId="239130722" sldId="630"/>
            <ac:spMk id="3" creationId="{35DC1B53-C015-2D39-7C55-19A0A947FB45}"/>
          </ac:spMkLst>
        </pc:spChg>
        <pc:spChg chg="add mod">
          <ac:chgData name="Nicola Adams" userId="2f95f43e-de7e-4293-ae98-e1e30112b6bf" providerId="ADAL" clId="{DD05D8B0-3427-4790-8B23-6BE03776FBA0}" dt="2023-02-28T10:29:54.535" v="2653" actId="1582"/>
          <ac:spMkLst>
            <pc:docMk/>
            <pc:sldMk cId="239130722" sldId="630"/>
            <ac:spMk id="4" creationId="{B6D58673-E01E-1E2D-E47F-B638563EA575}"/>
          </ac:spMkLst>
        </pc:spChg>
        <pc:spChg chg="add mod">
          <ac:chgData name="Nicola Adams" userId="2f95f43e-de7e-4293-ae98-e1e30112b6bf" providerId="ADAL" clId="{DD05D8B0-3427-4790-8B23-6BE03776FBA0}" dt="2023-02-28T09:34:22.916" v="2644" actId="20577"/>
          <ac:spMkLst>
            <pc:docMk/>
            <pc:sldMk cId="239130722" sldId="630"/>
            <ac:spMk id="5" creationId="{43B80869-5AD8-E29F-17D2-3F15AD7CB59F}"/>
          </ac:spMkLst>
        </pc:spChg>
        <pc:picChg chg="add del">
          <ac:chgData name="Nicola Adams" userId="2f95f43e-de7e-4293-ae98-e1e30112b6bf" providerId="ADAL" clId="{DD05D8B0-3427-4790-8B23-6BE03776FBA0}" dt="2023-02-28T10:42:28.778" v="2665" actId="22"/>
          <ac:picMkLst>
            <pc:docMk/>
            <pc:sldMk cId="239130722" sldId="630"/>
            <ac:picMk id="19" creationId="{3B3A5215-42EC-4C91-23C8-271E0AFEA762}"/>
          </ac:picMkLst>
        </pc:picChg>
        <pc:cxnChg chg="add mod">
          <ac:chgData name="Nicola Adams" userId="2f95f43e-de7e-4293-ae98-e1e30112b6bf" providerId="ADAL" clId="{DD05D8B0-3427-4790-8B23-6BE03776FBA0}" dt="2023-02-28T10:29:49.722" v="2652" actId="1582"/>
          <ac:cxnSpMkLst>
            <pc:docMk/>
            <pc:sldMk cId="239130722" sldId="630"/>
            <ac:cxnSpMk id="7" creationId="{C5C9E874-FD90-52E3-3F7E-A930F9AAC1E4}"/>
          </ac:cxnSpMkLst>
        </pc:cxnChg>
        <pc:cxnChg chg="add mod">
          <ac:chgData name="Nicola Adams" userId="2f95f43e-de7e-4293-ae98-e1e30112b6bf" providerId="ADAL" clId="{DD05D8B0-3427-4790-8B23-6BE03776FBA0}" dt="2023-02-28T10:32:40.837" v="2655" actId="108"/>
          <ac:cxnSpMkLst>
            <pc:docMk/>
            <pc:sldMk cId="239130722" sldId="630"/>
            <ac:cxnSpMk id="9" creationId="{F501B2A5-75EB-1F1E-4B12-CD07728D66E3}"/>
          </ac:cxnSpMkLst>
        </pc:cxnChg>
        <pc:cxnChg chg="add mod">
          <ac:chgData name="Nicola Adams" userId="2f95f43e-de7e-4293-ae98-e1e30112b6bf" providerId="ADAL" clId="{DD05D8B0-3427-4790-8B23-6BE03776FBA0}" dt="2023-02-28T10:47:16.320" v="2688" actId="208"/>
          <ac:cxnSpMkLst>
            <pc:docMk/>
            <pc:sldMk cId="239130722" sldId="630"/>
            <ac:cxnSpMk id="11" creationId="{AB525FD3-A7AF-77BB-BBFE-2CC48C58CD4C}"/>
          </ac:cxnSpMkLst>
        </pc:cxnChg>
        <pc:cxnChg chg="add mod">
          <ac:chgData name="Nicola Adams" userId="2f95f43e-de7e-4293-ae98-e1e30112b6bf" providerId="ADAL" clId="{DD05D8B0-3427-4790-8B23-6BE03776FBA0}" dt="2023-02-28T10:35:03.270" v="2663" actId="14100"/>
          <ac:cxnSpMkLst>
            <pc:docMk/>
            <pc:sldMk cId="239130722" sldId="630"/>
            <ac:cxnSpMk id="13" creationId="{C0ACA601-5738-A439-615E-E7788456C327}"/>
          </ac:cxnSpMkLst>
        </pc:cxnChg>
        <pc:cxnChg chg="add del mod">
          <ac:chgData name="Nicola Adams" userId="2f95f43e-de7e-4293-ae98-e1e30112b6bf" providerId="ADAL" clId="{DD05D8B0-3427-4790-8B23-6BE03776FBA0}" dt="2023-02-28T11:09:54.211" v="2836" actId="478"/>
          <ac:cxnSpMkLst>
            <pc:docMk/>
            <pc:sldMk cId="239130722" sldId="630"/>
            <ac:cxnSpMk id="20" creationId="{8A653E8D-A269-9DA5-18D7-D426CAD11892}"/>
          </ac:cxnSpMkLst>
        </pc:cxnChg>
        <pc:cxnChg chg="add del mod">
          <ac:chgData name="Nicola Adams" userId="2f95f43e-de7e-4293-ae98-e1e30112b6bf" providerId="ADAL" clId="{DD05D8B0-3427-4790-8B23-6BE03776FBA0}" dt="2023-02-28T11:09:53.755" v="2835" actId="478"/>
          <ac:cxnSpMkLst>
            <pc:docMk/>
            <pc:sldMk cId="239130722" sldId="630"/>
            <ac:cxnSpMk id="23" creationId="{05E1BCAA-9737-7ED6-1177-EBCCA55CB42B}"/>
          </ac:cxnSpMkLst>
        </pc:cxnChg>
        <pc:cxnChg chg="add del mod">
          <ac:chgData name="Nicola Adams" userId="2f95f43e-de7e-4293-ae98-e1e30112b6bf" providerId="ADAL" clId="{DD05D8B0-3427-4790-8B23-6BE03776FBA0}" dt="2023-02-28T11:09:52.588" v="2834" actId="478"/>
          <ac:cxnSpMkLst>
            <pc:docMk/>
            <pc:sldMk cId="239130722" sldId="630"/>
            <ac:cxnSpMk id="32" creationId="{7AFF6E59-D926-186B-BBC1-8F41FCA70807}"/>
          </ac:cxnSpMkLst>
        </pc:cxnChg>
      </pc:sldChg>
      <pc:sldChg chg="del">
        <pc:chgData name="Nicola Adams" userId="2f95f43e-de7e-4293-ae98-e1e30112b6bf" providerId="ADAL" clId="{DD05D8B0-3427-4790-8B23-6BE03776FBA0}" dt="2023-02-21T16:13:37.469" v="50" actId="47"/>
        <pc:sldMkLst>
          <pc:docMk/>
          <pc:sldMk cId="4028365880" sldId="630"/>
        </pc:sldMkLst>
      </pc:sldChg>
      <pc:sldChg chg="del">
        <pc:chgData name="Nicola Adams" userId="2f95f43e-de7e-4293-ae98-e1e30112b6bf" providerId="ADAL" clId="{DD05D8B0-3427-4790-8B23-6BE03776FBA0}" dt="2023-02-21T16:13:39.032" v="51" actId="47"/>
        <pc:sldMkLst>
          <pc:docMk/>
          <pc:sldMk cId="2987047857" sldId="631"/>
        </pc:sldMkLst>
      </pc:sldChg>
      <pc:sldChg chg="addSp delSp modSp add mod modNotesTx">
        <pc:chgData name="Nicola Adams" userId="2f95f43e-de7e-4293-ae98-e1e30112b6bf" providerId="ADAL" clId="{DD05D8B0-3427-4790-8B23-6BE03776FBA0}" dt="2023-03-02T09:20:40.629" v="3054" actId="20577"/>
        <pc:sldMkLst>
          <pc:docMk/>
          <pc:sldMk cId="3713608907" sldId="631"/>
        </pc:sldMkLst>
        <pc:spChg chg="del">
          <ac:chgData name="Nicola Adams" userId="2f95f43e-de7e-4293-ae98-e1e30112b6bf" providerId="ADAL" clId="{DD05D8B0-3427-4790-8B23-6BE03776FBA0}" dt="2023-02-28T10:44:30.197" v="2667" actId="478"/>
          <ac:spMkLst>
            <pc:docMk/>
            <pc:sldMk cId="3713608907" sldId="631"/>
            <ac:spMk id="4" creationId="{B6D58673-E01E-1E2D-E47F-B638563EA575}"/>
          </ac:spMkLst>
        </pc:spChg>
        <pc:spChg chg="add del mod">
          <ac:chgData name="Nicola Adams" userId="2f95f43e-de7e-4293-ae98-e1e30112b6bf" providerId="ADAL" clId="{DD05D8B0-3427-4790-8B23-6BE03776FBA0}" dt="2023-02-28T10:45:02.188" v="2674" actId="478"/>
          <ac:spMkLst>
            <pc:docMk/>
            <pc:sldMk cId="3713608907" sldId="631"/>
            <ac:spMk id="6" creationId="{05505DDB-6E9A-26F0-A708-878BFA78A518}"/>
          </ac:spMkLst>
        </pc:spChg>
        <pc:spChg chg="add mod">
          <ac:chgData name="Nicola Adams" userId="2f95f43e-de7e-4293-ae98-e1e30112b6bf" providerId="ADAL" clId="{DD05D8B0-3427-4790-8B23-6BE03776FBA0}" dt="2023-02-28T11:10:55.836" v="2862" actId="1076"/>
          <ac:spMkLst>
            <pc:docMk/>
            <pc:sldMk cId="3713608907" sldId="631"/>
            <ac:spMk id="37" creationId="{792B194B-27E1-7EAE-2E81-93CA4215F21C}"/>
          </ac:spMkLst>
        </pc:spChg>
        <pc:picChg chg="add del mod">
          <ac:chgData name="Nicola Adams" userId="2f95f43e-de7e-4293-ae98-e1e30112b6bf" providerId="ADAL" clId="{DD05D8B0-3427-4790-8B23-6BE03776FBA0}" dt="2023-02-28T10:45:09.468" v="2675" actId="478"/>
          <ac:picMkLst>
            <pc:docMk/>
            <pc:sldMk cId="3713608907" sldId="631"/>
            <ac:picMk id="3" creationId="{30D7AA19-50B2-C2A6-5567-27D01D754553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10" creationId="{B79C8BCA-2F39-7771-F775-2F9ED3529715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14" creationId="{39F3FF0C-9ADD-9D81-B499-2901BBC94090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16" creationId="{67B6C5E0-8D15-B4C2-551B-EE37F0E12322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18" creationId="{B1835D08-DAD7-8055-B7C8-F0BF8D1C1E4A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20" creationId="{4584D023-9C3A-3D3F-0B41-1602A2004BC7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22" creationId="{8FF3995E-70CD-A2AF-F869-A504F3821379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24" creationId="{B9448BD3-6609-A6D4-BF01-4A32D5E92E11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26" creationId="{57A10836-647F-DD70-2BB1-409135AAA6ED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28" creationId="{AF1C523D-D1AF-A5A1-EFE4-14FA18F1FAA9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30" creationId="{6E688230-9ED7-1A59-A3AD-3E8C13A69540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32" creationId="{706465FE-7727-9C5C-3A38-C6A5F592F222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34" creationId="{AACF0916-6A03-C41A-3E64-E30C3B2B0D4F}"/>
          </ac:picMkLst>
        </pc:picChg>
        <pc:picChg chg="add mod">
          <ac:chgData name="Nicola Adams" userId="2f95f43e-de7e-4293-ae98-e1e30112b6bf" providerId="ADAL" clId="{DD05D8B0-3427-4790-8B23-6BE03776FBA0}" dt="2023-02-28T11:09:50.662" v="2830" actId="14100"/>
          <ac:picMkLst>
            <pc:docMk/>
            <pc:sldMk cId="3713608907" sldId="631"/>
            <ac:picMk id="36" creationId="{C3EE3FB3-B30A-717E-2D60-624EB4D108EA}"/>
          </ac:picMkLst>
        </pc:picChg>
        <pc:cxnChg chg="del">
          <ac:chgData name="Nicola Adams" userId="2f95f43e-de7e-4293-ae98-e1e30112b6bf" providerId="ADAL" clId="{DD05D8B0-3427-4790-8B23-6BE03776FBA0}" dt="2023-02-28T10:44:30.197" v="2667" actId="478"/>
          <ac:cxnSpMkLst>
            <pc:docMk/>
            <pc:sldMk cId="3713608907" sldId="631"/>
            <ac:cxnSpMk id="7" creationId="{C5C9E874-FD90-52E3-3F7E-A930F9AAC1E4}"/>
          </ac:cxnSpMkLst>
        </pc:cxnChg>
        <pc:cxnChg chg="del">
          <ac:chgData name="Nicola Adams" userId="2f95f43e-de7e-4293-ae98-e1e30112b6bf" providerId="ADAL" clId="{DD05D8B0-3427-4790-8B23-6BE03776FBA0}" dt="2023-02-28T10:44:30.197" v="2667" actId="478"/>
          <ac:cxnSpMkLst>
            <pc:docMk/>
            <pc:sldMk cId="3713608907" sldId="631"/>
            <ac:cxnSpMk id="9" creationId="{F501B2A5-75EB-1F1E-4B12-CD07728D66E3}"/>
          </ac:cxnSpMkLst>
        </pc:cxnChg>
        <pc:cxnChg chg="del">
          <ac:chgData name="Nicola Adams" userId="2f95f43e-de7e-4293-ae98-e1e30112b6bf" providerId="ADAL" clId="{DD05D8B0-3427-4790-8B23-6BE03776FBA0}" dt="2023-02-28T10:44:30.197" v="2667" actId="478"/>
          <ac:cxnSpMkLst>
            <pc:docMk/>
            <pc:sldMk cId="3713608907" sldId="631"/>
            <ac:cxnSpMk id="11" creationId="{AB525FD3-A7AF-77BB-BBFE-2CC48C58CD4C}"/>
          </ac:cxnSpMkLst>
        </pc:cxnChg>
        <pc:cxnChg chg="del">
          <ac:chgData name="Nicola Adams" userId="2f95f43e-de7e-4293-ae98-e1e30112b6bf" providerId="ADAL" clId="{DD05D8B0-3427-4790-8B23-6BE03776FBA0}" dt="2023-02-28T10:44:30.197" v="2667" actId="478"/>
          <ac:cxnSpMkLst>
            <pc:docMk/>
            <pc:sldMk cId="3713608907" sldId="631"/>
            <ac:cxnSpMk id="13" creationId="{C0ACA601-5738-A439-615E-E7788456C327}"/>
          </ac:cxnSpMkLst>
        </pc:cxnChg>
      </pc:sldChg>
      <pc:sldChg chg="modSp mod modNotesTx">
        <pc:chgData name="Nicola Adams" userId="2f95f43e-de7e-4293-ae98-e1e30112b6bf" providerId="ADAL" clId="{DD05D8B0-3427-4790-8B23-6BE03776FBA0}" dt="2023-03-02T09:20:01.433" v="3003" actId="5793"/>
        <pc:sldMkLst>
          <pc:docMk/>
          <pc:sldMk cId="999274839" sldId="632"/>
        </pc:sldMkLst>
        <pc:spChg chg="mod">
          <ac:chgData name="Nicola Adams" userId="2f95f43e-de7e-4293-ae98-e1e30112b6bf" providerId="ADAL" clId="{DD05D8B0-3427-4790-8B23-6BE03776FBA0}" dt="2023-03-02T09:19:31.874" v="3000" actId="20577"/>
          <ac:spMkLst>
            <pc:docMk/>
            <pc:sldMk cId="999274839" sldId="632"/>
            <ac:spMk id="3" creationId="{E0A9655F-57CC-3F7E-5A72-B518AF344773}"/>
          </ac:spMkLst>
        </pc:spChg>
        <pc:spChg chg="mod">
          <ac:chgData name="Nicola Adams" userId="2f95f43e-de7e-4293-ae98-e1e30112b6bf" providerId="ADAL" clId="{DD05D8B0-3427-4790-8B23-6BE03776FBA0}" dt="2023-03-02T09:17:29.185" v="2901" actId="20577"/>
          <ac:spMkLst>
            <pc:docMk/>
            <pc:sldMk cId="999274839" sldId="632"/>
            <ac:spMk id="8" creationId="{AC9AE049-7EAB-0684-7E31-5903271B5C37}"/>
          </ac:spMkLst>
        </pc:spChg>
      </pc:sldChg>
      <pc:sldChg chg="del">
        <pc:chgData name="Nicola Adams" userId="2f95f43e-de7e-4293-ae98-e1e30112b6bf" providerId="ADAL" clId="{DD05D8B0-3427-4790-8B23-6BE03776FBA0}" dt="2023-02-21T16:13:40.201" v="52" actId="47"/>
        <pc:sldMkLst>
          <pc:docMk/>
          <pc:sldMk cId="3561425859" sldId="632"/>
        </pc:sldMkLst>
      </pc:sldChg>
      <pc:sldChg chg="modSp add mod modNotesTx">
        <pc:chgData name="Nicola Adams" userId="2f95f43e-de7e-4293-ae98-e1e30112b6bf" providerId="ADAL" clId="{DD05D8B0-3427-4790-8B23-6BE03776FBA0}" dt="2023-03-02T09:20:05.393" v="3005" actId="5793"/>
        <pc:sldMkLst>
          <pc:docMk/>
          <pc:sldMk cId="1105543937" sldId="633"/>
        </pc:sldMkLst>
        <pc:spChg chg="mod">
          <ac:chgData name="Nicola Adams" userId="2f95f43e-de7e-4293-ae98-e1e30112b6bf" providerId="ADAL" clId="{DD05D8B0-3427-4790-8B23-6BE03776FBA0}" dt="2023-03-02T09:19:26.308" v="2999" actId="20577"/>
          <ac:spMkLst>
            <pc:docMk/>
            <pc:sldMk cId="1105543937" sldId="633"/>
            <ac:spMk id="3" creationId="{E0A9655F-57CC-3F7E-5A72-B518AF344773}"/>
          </ac:spMkLst>
        </pc:spChg>
        <pc:spChg chg="mod">
          <ac:chgData name="Nicola Adams" userId="2f95f43e-de7e-4293-ae98-e1e30112b6bf" providerId="ADAL" clId="{DD05D8B0-3427-4790-8B23-6BE03776FBA0}" dt="2023-03-02T09:18:13.179" v="2935" actId="20577"/>
          <ac:spMkLst>
            <pc:docMk/>
            <pc:sldMk cId="1105543937" sldId="633"/>
            <ac:spMk id="8" creationId="{AC9AE049-7EAB-0684-7E31-5903271B5C37}"/>
          </ac:spMkLst>
        </pc:spChg>
      </pc:sldChg>
      <pc:sldChg chg="del">
        <pc:chgData name="Nicola Adams" userId="2f95f43e-de7e-4293-ae98-e1e30112b6bf" providerId="ADAL" clId="{DD05D8B0-3427-4790-8B23-6BE03776FBA0}" dt="2023-02-21T16:13:41.283" v="53" actId="47"/>
        <pc:sldMkLst>
          <pc:docMk/>
          <pc:sldMk cId="2218262165" sldId="633"/>
        </pc:sldMkLst>
      </pc:sldChg>
      <pc:sldChg chg="add del">
        <pc:chgData name="Nicola Adams" userId="2f95f43e-de7e-4293-ae98-e1e30112b6bf" providerId="ADAL" clId="{DD05D8B0-3427-4790-8B23-6BE03776FBA0}" dt="2023-03-02T09:17:57.656" v="2903"/>
        <pc:sldMkLst>
          <pc:docMk/>
          <pc:sldMk cId="2302412090" sldId="633"/>
        </pc:sldMkLst>
      </pc:sldChg>
      <pc:sldChg chg="del">
        <pc:chgData name="Nicola Adams" userId="2f95f43e-de7e-4293-ae98-e1e30112b6bf" providerId="ADAL" clId="{DD05D8B0-3427-4790-8B23-6BE03776FBA0}" dt="2023-02-21T16:13:42.763" v="54" actId="47"/>
        <pc:sldMkLst>
          <pc:docMk/>
          <pc:sldMk cId="3827735726" sldId="634"/>
        </pc:sldMkLst>
      </pc:sldChg>
      <pc:sldChg chg="del">
        <pc:chgData name="Nicola Adams" userId="2f95f43e-de7e-4293-ae98-e1e30112b6bf" providerId="ADAL" clId="{DD05D8B0-3427-4790-8B23-6BE03776FBA0}" dt="2023-02-21T16:13:46.747" v="57" actId="47"/>
        <pc:sldMkLst>
          <pc:docMk/>
          <pc:sldMk cId="3394880338" sldId="635"/>
        </pc:sldMkLst>
      </pc:sldChg>
      <pc:sldChg chg="del">
        <pc:chgData name="Nicola Adams" userId="2f95f43e-de7e-4293-ae98-e1e30112b6bf" providerId="ADAL" clId="{DD05D8B0-3427-4790-8B23-6BE03776FBA0}" dt="2023-02-21T16:13:54.876" v="60" actId="47"/>
        <pc:sldMkLst>
          <pc:docMk/>
          <pc:sldMk cId="3378971150" sldId="636"/>
        </pc:sldMkLst>
      </pc:sldChg>
      <pc:sldChg chg="del">
        <pc:chgData name="Nicola Adams" userId="2f95f43e-de7e-4293-ae98-e1e30112b6bf" providerId="ADAL" clId="{DD05D8B0-3427-4790-8B23-6BE03776FBA0}" dt="2023-02-21T16:13:56.058" v="61" actId="47"/>
        <pc:sldMkLst>
          <pc:docMk/>
          <pc:sldMk cId="2303520149" sldId="637"/>
        </pc:sldMkLst>
      </pc:sldChg>
      <pc:sldChg chg="del">
        <pc:chgData name="Nicola Adams" userId="2f95f43e-de7e-4293-ae98-e1e30112b6bf" providerId="ADAL" clId="{DD05D8B0-3427-4790-8B23-6BE03776FBA0}" dt="2023-02-21T16:13:57.239" v="62" actId="47"/>
        <pc:sldMkLst>
          <pc:docMk/>
          <pc:sldMk cId="1773794217" sldId="638"/>
        </pc:sldMkLst>
      </pc:sldChg>
      <pc:sldChg chg="del">
        <pc:chgData name="Nicola Adams" userId="2f95f43e-de7e-4293-ae98-e1e30112b6bf" providerId="ADAL" clId="{DD05D8B0-3427-4790-8B23-6BE03776FBA0}" dt="2023-02-21T16:13:58.657" v="63" actId="47"/>
        <pc:sldMkLst>
          <pc:docMk/>
          <pc:sldMk cId="2731205133" sldId="639"/>
        </pc:sldMkLst>
      </pc:sldChg>
      <pc:sldChg chg="del">
        <pc:chgData name="Nicola Adams" userId="2f95f43e-de7e-4293-ae98-e1e30112b6bf" providerId="ADAL" clId="{DD05D8B0-3427-4790-8B23-6BE03776FBA0}" dt="2023-02-21T16:13:59.918" v="64" actId="47"/>
        <pc:sldMkLst>
          <pc:docMk/>
          <pc:sldMk cId="402726565" sldId="640"/>
        </pc:sldMkLst>
      </pc:sldChg>
      <pc:sldMasterChg chg="delSldLayout">
        <pc:chgData name="Nicola Adams" userId="2f95f43e-de7e-4293-ae98-e1e30112b6bf" providerId="ADAL" clId="{DD05D8B0-3427-4790-8B23-6BE03776FBA0}" dt="2023-02-27T16:21:08.474" v="2508" actId="47"/>
        <pc:sldMasterMkLst>
          <pc:docMk/>
          <pc:sldMasterMk cId="1415276032" sldId="2147483835"/>
        </pc:sldMasterMkLst>
        <pc:sldLayoutChg chg="del">
          <pc:chgData name="Nicola Adams" userId="2f95f43e-de7e-4293-ae98-e1e30112b6bf" providerId="ADAL" clId="{DD05D8B0-3427-4790-8B23-6BE03776FBA0}" dt="2023-02-27T16:21:08.474" v="2508" actId="47"/>
          <pc:sldLayoutMkLst>
            <pc:docMk/>
            <pc:sldMasterMk cId="1415276032" sldId="2147483835"/>
            <pc:sldLayoutMk cId="2598880147" sldId="2147483884"/>
          </pc:sldLayoutMkLst>
        </pc:sldLayoutChg>
      </pc:sldMasterChg>
    </pc:docChg>
  </pc:docChgLst>
  <pc:docChgLst>
    <pc:chgData name="Laura Dell" userId="2e8029cc-5627-4174-91d6-c9d2c94ef4e0" providerId="ADAL" clId="{477563FA-5E94-4C5C-993D-A76D36E0517A}"/>
    <pc:docChg chg="undo custSel addSld delSld modSld sldOrd modSection">
      <pc:chgData name="Laura Dell" userId="2e8029cc-5627-4174-91d6-c9d2c94ef4e0" providerId="ADAL" clId="{477563FA-5E94-4C5C-993D-A76D36E0517A}" dt="2024-07-25T09:10:59.026" v="1296" actId="478"/>
      <pc:docMkLst>
        <pc:docMk/>
      </pc:docMkLst>
      <pc:sldChg chg="delSp modSp mod">
        <pc:chgData name="Laura Dell" userId="2e8029cc-5627-4174-91d6-c9d2c94ef4e0" providerId="ADAL" clId="{477563FA-5E94-4C5C-993D-A76D36E0517A}" dt="2024-07-24T14:15:05.987" v="91" actId="20577"/>
        <pc:sldMkLst>
          <pc:docMk/>
          <pc:sldMk cId="1105543937" sldId="633"/>
        </pc:sldMkLst>
        <pc:spChg chg="mod">
          <ac:chgData name="Laura Dell" userId="2e8029cc-5627-4174-91d6-c9d2c94ef4e0" providerId="ADAL" clId="{477563FA-5E94-4C5C-993D-A76D36E0517A}" dt="2024-07-24T14:15:05.987" v="91" actId="20577"/>
          <ac:spMkLst>
            <pc:docMk/>
            <pc:sldMk cId="1105543937" sldId="633"/>
            <ac:spMk id="3" creationId="{E0A9655F-57CC-3F7E-5A72-B518AF344773}"/>
          </ac:spMkLst>
        </pc:spChg>
        <pc:spChg chg="del mod">
          <ac:chgData name="Laura Dell" userId="2e8029cc-5627-4174-91d6-c9d2c94ef4e0" providerId="ADAL" clId="{477563FA-5E94-4C5C-993D-A76D36E0517A}" dt="2024-07-24T14:14:56.548" v="67" actId="478"/>
          <ac:spMkLst>
            <pc:docMk/>
            <pc:sldMk cId="1105543937" sldId="633"/>
            <ac:spMk id="8" creationId="{AC9AE049-7EAB-0684-7E31-5903271B5C37}"/>
          </ac:spMkLst>
        </pc:spChg>
      </pc:sldChg>
      <pc:sldChg chg="del">
        <pc:chgData name="Laura Dell" userId="2e8029cc-5627-4174-91d6-c9d2c94ef4e0" providerId="ADAL" clId="{477563FA-5E94-4C5C-993D-A76D36E0517A}" dt="2024-07-24T14:14:26.168" v="62" actId="47"/>
        <pc:sldMkLst>
          <pc:docMk/>
          <pc:sldMk cId="3850161771" sldId="634"/>
        </pc:sldMkLst>
      </pc:sldChg>
      <pc:sldChg chg="del">
        <pc:chgData name="Laura Dell" userId="2e8029cc-5627-4174-91d6-c9d2c94ef4e0" providerId="ADAL" clId="{477563FA-5E94-4C5C-993D-A76D36E0517A}" dt="2024-07-24T14:14:25.360" v="61" actId="47"/>
        <pc:sldMkLst>
          <pc:docMk/>
          <pc:sldMk cId="3769081577" sldId="635"/>
        </pc:sldMkLst>
      </pc:sldChg>
      <pc:sldChg chg="del">
        <pc:chgData name="Laura Dell" userId="2e8029cc-5627-4174-91d6-c9d2c94ef4e0" providerId="ADAL" clId="{477563FA-5E94-4C5C-993D-A76D36E0517A}" dt="2024-07-24T14:14:26.801" v="63" actId="47"/>
        <pc:sldMkLst>
          <pc:docMk/>
          <pc:sldMk cId="2150802457" sldId="636"/>
        </pc:sldMkLst>
      </pc:sldChg>
      <pc:sldChg chg="del">
        <pc:chgData name="Laura Dell" userId="2e8029cc-5627-4174-91d6-c9d2c94ef4e0" providerId="ADAL" clId="{477563FA-5E94-4C5C-993D-A76D36E0517A}" dt="2024-07-24T14:03:59.989" v="60" actId="47"/>
        <pc:sldMkLst>
          <pc:docMk/>
          <pc:sldMk cId="4240295874" sldId="637"/>
        </pc:sldMkLst>
      </pc:sldChg>
      <pc:sldChg chg="del">
        <pc:chgData name="Laura Dell" userId="2e8029cc-5627-4174-91d6-c9d2c94ef4e0" providerId="ADAL" clId="{477563FA-5E94-4C5C-993D-A76D36E0517A}" dt="2024-07-24T14:14:27.848" v="64" actId="47"/>
        <pc:sldMkLst>
          <pc:docMk/>
          <pc:sldMk cId="438021025" sldId="639"/>
        </pc:sldMkLst>
      </pc:sldChg>
      <pc:sldChg chg="del">
        <pc:chgData name="Laura Dell" userId="2e8029cc-5627-4174-91d6-c9d2c94ef4e0" providerId="ADAL" clId="{477563FA-5E94-4C5C-993D-A76D36E0517A}" dt="2024-07-24T14:03:57.804" v="59" actId="47"/>
        <pc:sldMkLst>
          <pc:docMk/>
          <pc:sldMk cId="2739106358" sldId="640"/>
        </pc:sldMkLst>
      </pc:sldChg>
      <pc:sldChg chg="del">
        <pc:chgData name="Laura Dell" userId="2e8029cc-5627-4174-91d6-c9d2c94ef4e0" providerId="ADAL" clId="{477563FA-5E94-4C5C-993D-A76D36E0517A}" dt="2024-07-24T14:14:28.749" v="65" actId="47"/>
        <pc:sldMkLst>
          <pc:docMk/>
          <pc:sldMk cId="1515585604" sldId="642"/>
        </pc:sldMkLst>
      </pc:sldChg>
      <pc:sldChg chg="del">
        <pc:chgData name="Laura Dell" userId="2e8029cc-5627-4174-91d6-c9d2c94ef4e0" providerId="ADAL" clId="{477563FA-5E94-4C5C-993D-A76D36E0517A}" dt="2024-07-24T14:03:19.246" v="56" actId="47"/>
        <pc:sldMkLst>
          <pc:docMk/>
          <pc:sldMk cId="1351601923" sldId="645"/>
        </pc:sldMkLst>
      </pc:sldChg>
      <pc:sldChg chg="del">
        <pc:chgData name="Laura Dell" userId="2e8029cc-5627-4174-91d6-c9d2c94ef4e0" providerId="ADAL" clId="{477563FA-5E94-4C5C-993D-A76D36E0517A}" dt="2024-07-24T14:03:51.086" v="58" actId="47"/>
        <pc:sldMkLst>
          <pc:docMk/>
          <pc:sldMk cId="465521197" sldId="646"/>
        </pc:sldMkLst>
      </pc:sldChg>
      <pc:sldChg chg="del">
        <pc:chgData name="Laura Dell" userId="2e8029cc-5627-4174-91d6-c9d2c94ef4e0" providerId="ADAL" clId="{477563FA-5E94-4C5C-993D-A76D36E0517A}" dt="2024-07-24T14:03:42.846" v="57" actId="47"/>
        <pc:sldMkLst>
          <pc:docMk/>
          <pc:sldMk cId="1235148549" sldId="647"/>
        </pc:sldMkLst>
      </pc:sldChg>
      <pc:sldChg chg="new del">
        <pc:chgData name="Laura Dell" userId="2e8029cc-5627-4174-91d6-c9d2c94ef4e0" providerId="ADAL" clId="{477563FA-5E94-4C5C-993D-A76D36E0517A}" dt="2024-07-24T14:00:11.939" v="2" actId="47"/>
        <pc:sldMkLst>
          <pc:docMk/>
          <pc:sldMk cId="1709823220" sldId="652"/>
        </pc:sldMkLst>
      </pc:sldChg>
      <pc:sldChg chg="addSp delSp modSp new mod">
        <pc:chgData name="Laura Dell" userId="2e8029cc-5627-4174-91d6-c9d2c94ef4e0" providerId="ADAL" clId="{477563FA-5E94-4C5C-993D-A76D36E0517A}" dt="2024-07-24T14:02:23.151" v="55" actId="1036"/>
        <pc:sldMkLst>
          <pc:docMk/>
          <pc:sldMk cId="305015481" sldId="653"/>
        </pc:sldMkLst>
        <pc:spChg chg="del">
          <ac:chgData name="Laura Dell" userId="2e8029cc-5627-4174-91d6-c9d2c94ef4e0" providerId="ADAL" clId="{477563FA-5E94-4C5C-993D-A76D36E0517A}" dt="2024-07-24T14:00:33.114" v="3"/>
          <ac:spMkLst>
            <pc:docMk/>
            <pc:sldMk cId="305015481" sldId="653"/>
            <ac:spMk id="3" creationId="{74EA5E67-8F9E-E756-0AD0-25A3AED8A11D}"/>
          </ac:spMkLst>
        </pc:spChg>
        <pc:spChg chg="add del mod">
          <ac:chgData name="Laura Dell" userId="2e8029cc-5627-4174-91d6-c9d2c94ef4e0" providerId="ADAL" clId="{477563FA-5E94-4C5C-993D-A76D36E0517A}" dt="2024-07-24T14:00:51.913" v="9"/>
          <ac:spMkLst>
            <pc:docMk/>
            <pc:sldMk cId="305015481" sldId="653"/>
            <ac:spMk id="7" creationId="{0F562D88-6C8B-FF3F-C8C7-9AC53DAAA9A9}"/>
          </ac:spMkLst>
        </pc:spChg>
        <pc:spChg chg="add del mod">
          <ac:chgData name="Laura Dell" userId="2e8029cc-5627-4174-91d6-c9d2c94ef4e0" providerId="ADAL" clId="{477563FA-5E94-4C5C-993D-A76D36E0517A}" dt="2024-07-24T14:01:26.247" v="15"/>
          <ac:spMkLst>
            <pc:docMk/>
            <pc:sldMk cId="305015481" sldId="653"/>
            <ac:spMk id="11" creationId="{7D417085-E6DB-0CA1-7381-FC6CC8E44739}"/>
          </ac:spMkLst>
        </pc:spChg>
        <pc:spChg chg="add mod">
          <ac:chgData name="Laura Dell" userId="2e8029cc-5627-4174-91d6-c9d2c94ef4e0" providerId="ADAL" clId="{477563FA-5E94-4C5C-993D-A76D36E0517A}" dt="2024-07-24T14:02:23.151" v="55" actId="1036"/>
          <ac:spMkLst>
            <pc:docMk/>
            <pc:sldMk cId="305015481" sldId="653"/>
            <ac:spMk id="14" creationId="{D2792138-E51D-DD26-130C-69E860FE9BAA}"/>
          </ac:spMkLst>
        </pc:spChg>
        <pc:picChg chg="add del mod">
          <ac:chgData name="Laura Dell" userId="2e8029cc-5627-4174-91d6-c9d2c94ef4e0" providerId="ADAL" clId="{477563FA-5E94-4C5C-993D-A76D36E0517A}" dt="2024-07-24T14:00:41.801" v="8" actId="478"/>
          <ac:picMkLst>
            <pc:docMk/>
            <pc:sldMk cId="305015481" sldId="653"/>
            <ac:picMk id="5" creationId="{D56FFB21-E41F-9F09-73E7-C9286B67F206}"/>
          </ac:picMkLst>
        </pc:picChg>
        <pc:picChg chg="add del mod">
          <ac:chgData name="Laura Dell" userId="2e8029cc-5627-4174-91d6-c9d2c94ef4e0" providerId="ADAL" clId="{477563FA-5E94-4C5C-993D-A76D36E0517A}" dt="2024-07-24T14:00:59.551" v="14" actId="478"/>
          <ac:picMkLst>
            <pc:docMk/>
            <pc:sldMk cId="305015481" sldId="653"/>
            <ac:picMk id="9" creationId="{177297BD-2261-492B-26AA-04974DD6D1C4}"/>
          </ac:picMkLst>
        </pc:picChg>
        <pc:picChg chg="add mod modCrop">
          <ac:chgData name="Laura Dell" userId="2e8029cc-5627-4174-91d6-c9d2c94ef4e0" providerId="ADAL" clId="{477563FA-5E94-4C5C-993D-A76D36E0517A}" dt="2024-07-24T14:02:11.788" v="24" actId="1076"/>
          <ac:picMkLst>
            <pc:docMk/>
            <pc:sldMk cId="305015481" sldId="653"/>
            <ac:picMk id="13" creationId="{6073796C-A25B-48F6-7DA0-8D446B19B48D}"/>
          </ac:picMkLst>
        </pc:picChg>
      </pc:sldChg>
      <pc:sldChg chg="modSp del mod">
        <pc:chgData name="Laura Dell" userId="2e8029cc-5627-4174-91d6-c9d2c94ef4e0" providerId="ADAL" clId="{477563FA-5E94-4C5C-993D-A76D36E0517A}" dt="2024-07-25T09:09:52.851" v="1269" actId="47"/>
        <pc:sldMkLst>
          <pc:docMk/>
          <pc:sldMk cId="1523803184" sldId="692"/>
        </pc:sldMkLst>
        <pc:spChg chg="mod">
          <ac:chgData name="Laura Dell" userId="2e8029cc-5627-4174-91d6-c9d2c94ef4e0" providerId="ADAL" clId="{477563FA-5E94-4C5C-993D-A76D36E0517A}" dt="2024-07-24T14:16:29.854" v="150" actId="20577"/>
          <ac:spMkLst>
            <pc:docMk/>
            <pc:sldMk cId="1523803184" sldId="692"/>
            <ac:spMk id="3" creationId="{81B9DB6B-8EB4-ABE0-8CC8-D3BBB4837435}"/>
          </ac:spMkLst>
        </pc:spChg>
      </pc:sldChg>
      <pc:sldChg chg="addSp delSp modSp new mod ord modNotesTx">
        <pc:chgData name="Laura Dell" userId="2e8029cc-5627-4174-91d6-c9d2c94ef4e0" providerId="ADAL" clId="{477563FA-5E94-4C5C-993D-A76D36E0517A}" dt="2024-07-25T09:10:44.335" v="1289" actId="20577"/>
        <pc:sldMkLst>
          <pc:docMk/>
          <pc:sldMk cId="543536636" sldId="693"/>
        </pc:sldMkLst>
        <pc:spChg chg="del">
          <ac:chgData name="Laura Dell" userId="2e8029cc-5627-4174-91d6-c9d2c94ef4e0" providerId="ADAL" clId="{477563FA-5E94-4C5C-993D-A76D36E0517A}" dt="2024-07-24T14:20:18.739" v="263" actId="478"/>
          <ac:spMkLst>
            <pc:docMk/>
            <pc:sldMk cId="543536636" sldId="693"/>
            <ac:spMk id="2" creationId="{550D7A4F-93DA-7986-5E7A-00EFFAF36675}"/>
          </ac:spMkLst>
        </pc:spChg>
        <pc:spChg chg="mod">
          <ac:chgData name="Laura Dell" userId="2e8029cc-5627-4174-91d6-c9d2c94ef4e0" providerId="ADAL" clId="{477563FA-5E94-4C5C-993D-A76D36E0517A}" dt="2024-07-24T14:35:38.337" v="355" actId="403"/>
          <ac:spMkLst>
            <pc:docMk/>
            <pc:sldMk cId="543536636" sldId="693"/>
            <ac:spMk id="3" creationId="{D619CE30-EB29-D47E-28BF-5334E7E3F2AD}"/>
          </ac:spMkLst>
        </pc:spChg>
        <pc:spChg chg="add mod">
          <ac:chgData name="Laura Dell" userId="2e8029cc-5627-4174-91d6-c9d2c94ef4e0" providerId="ADAL" clId="{477563FA-5E94-4C5C-993D-A76D36E0517A}" dt="2024-07-25T09:10:44.335" v="1289" actId="20577"/>
          <ac:spMkLst>
            <pc:docMk/>
            <pc:sldMk cId="543536636" sldId="693"/>
            <ac:spMk id="4" creationId="{4F49DB6F-2BB4-99F8-7F8B-D4C5A419C7D0}"/>
          </ac:spMkLst>
        </pc:spChg>
        <pc:spChg chg="add mod">
          <ac:chgData name="Laura Dell" userId="2e8029cc-5627-4174-91d6-c9d2c94ef4e0" providerId="ADAL" clId="{477563FA-5E94-4C5C-993D-A76D36E0517A}" dt="2024-07-24T14:57:00.320" v="625" actId="1076"/>
          <ac:spMkLst>
            <pc:docMk/>
            <pc:sldMk cId="543536636" sldId="693"/>
            <ac:spMk id="6" creationId="{05591FB3-45B9-B170-6CFF-473A20A71E82}"/>
          </ac:spMkLst>
        </pc:spChg>
        <pc:spChg chg="add mod">
          <ac:chgData name="Laura Dell" userId="2e8029cc-5627-4174-91d6-c9d2c94ef4e0" providerId="ADAL" clId="{477563FA-5E94-4C5C-993D-A76D36E0517A}" dt="2024-07-24T14:58:56.116" v="651" actId="1076"/>
          <ac:spMkLst>
            <pc:docMk/>
            <pc:sldMk cId="543536636" sldId="693"/>
            <ac:spMk id="7" creationId="{468D54A1-C422-8AC1-D12C-F4B718432EA8}"/>
          </ac:spMkLst>
        </pc:spChg>
        <pc:spChg chg="add mod">
          <ac:chgData name="Laura Dell" userId="2e8029cc-5627-4174-91d6-c9d2c94ef4e0" providerId="ADAL" clId="{477563FA-5E94-4C5C-993D-A76D36E0517A}" dt="2024-07-24T14:56:11.656" v="618" actId="1076"/>
          <ac:spMkLst>
            <pc:docMk/>
            <pc:sldMk cId="543536636" sldId="693"/>
            <ac:spMk id="8" creationId="{48C3B0ED-386E-1E71-4578-28326B1B8E50}"/>
          </ac:spMkLst>
        </pc:spChg>
        <pc:spChg chg="add del mod">
          <ac:chgData name="Laura Dell" userId="2e8029cc-5627-4174-91d6-c9d2c94ef4e0" providerId="ADAL" clId="{477563FA-5E94-4C5C-993D-A76D36E0517A}" dt="2024-07-24T14:57:15.173" v="626" actId="1076"/>
          <ac:spMkLst>
            <pc:docMk/>
            <pc:sldMk cId="543536636" sldId="693"/>
            <ac:spMk id="9" creationId="{41A10453-2E37-EC75-00FB-F991CA8FDC5D}"/>
          </ac:spMkLst>
        </pc:spChg>
        <pc:spChg chg="add mod">
          <ac:chgData name="Laura Dell" userId="2e8029cc-5627-4174-91d6-c9d2c94ef4e0" providerId="ADAL" clId="{477563FA-5E94-4C5C-993D-A76D36E0517A}" dt="2024-07-24T14:50:18.318" v="560" actId="1076"/>
          <ac:spMkLst>
            <pc:docMk/>
            <pc:sldMk cId="543536636" sldId="693"/>
            <ac:spMk id="10" creationId="{BD583498-0B76-BB6E-B758-4D69219E3A51}"/>
          </ac:spMkLst>
        </pc:spChg>
        <pc:spChg chg="add mod">
          <ac:chgData name="Laura Dell" userId="2e8029cc-5627-4174-91d6-c9d2c94ef4e0" providerId="ADAL" clId="{477563FA-5E94-4C5C-993D-A76D36E0517A}" dt="2024-07-24T14:50:16.111" v="559" actId="1076"/>
          <ac:spMkLst>
            <pc:docMk/>
            <pc:sldMk cId="543536636" sldId="693"/>
            <ac:spMk id="11" creationId="{5D6722F1-8458-9B86-7C6E-32EEC6C90D42}"/>
          </ac:spMkLst>
        </pc:spChg>
        <pc:spChg chg="add del mod">
          <ac:chgData name="Laura Dell" userId="2e8029cc-5627-4174-91d6-c9d2c94ef4e0" providerId="ADAL" clId="{477563FA-5E94-4C5C-993D-A76D36E0517A}" dt="2024-07-24T14:54:38.908" v="586" actId="478"/>
          <ac:spMkLst>
            <pc:docMk/>
            <pc:sldMk cId="543536636" sldId="693"/>
            <ac:spMk id="12" creationId="{74703D11-6DCF-C57E-16B7-080E88A8E058}"/>
          </ac:spMkLst>
        </pc:spChg>
        <pc:spChg chg="add mod">
          <ac:chgData name="Laura Dell" userId="2e8029cc-5627-4174-91d6-c9d2c94ef4e0" providerId="ADAL" clId="{477563FA-5E94-4C5C-993D-A76D36E0517A}" dt="2024-07-24T14:50:33.091" v="563" actId="1076"/>
          <ac:spMkLst>
            <pc:docMk/>
            <pc:sldMk cId="543536636" sldId="693"/>
            <ac:spMk id="13" creationId="{54986EC4-DAA4-DF3C-82FF-9526DF21FA74}"/>
          </ac:spMkLst>
        </pc:spChg>
        <pc:spChg chg="add del mod">
          <ac:chgData name="Laura Dell" userId="2e8029cc-5627-4174-91d6-c9d2c94ef4e0" providerId="ADAL" clId="{477563FA-5E94-4C5C-993D-A76D36E0517A}" dt="2024-07-24T14:54:38.377" v="585" actId="478"/>
          <ac:spMkLst>
            <pc:docMk/>
            <pc:sldMk cId="543536636" sldId="693"/>
            <ac:spMk id="14" creationId="{203F7793-FFD9-7C3D-A217-25D9DFFE3787}"/>
          </ac:spMkLst>
        </pc:spChg>
        <pc:spChg chg="add mod">
          <ac:chgData name="Laura Dell" userId="2e8029cc-5627-4174-91d6-c9d2c94ef4e0" providerId="ADAL" clId="{477563FA-5E94-4C5C-993D-A76D36E0517A}" dt="2024-07-24T14:56:51.376" v="623" actId="1076"/>
          <ac:spMkLst>
            <pc:docMk/>
            <pc:sldMk cId="543536636" sldId="693"/>
            <ac:spMk id="15" creationId="{D35669EB-F0A2-71A1-1F7A-74AA04BC7651}"/>
          </ac:spMkLst>
        </pc:spChg>
        <pc:spChg chg="add mod">
          <ac:chgData name="Laura Dell" userId="2e8029cc-5627-4174-91d6-c9d2c94ef4e0" providerId="ADAL" clId="{477563FA-5E94-4C5C-993D-A76D36E0517A}" dt="2024-07-24T14:50:07.271" v="556" actId="1076"/>
          <ac:spMkLst>
            <pc:docMk/>
            <pc:sldMk cId="543536636" sldId="693"/>
            <ac:spMk id="16" creationId="{112C6CD5-1BEE-8D4E-1A1E-723C579ECCA0}"/>
          </ac:spMkLst>
        </pc:spChg>
        <pc:spChg chg="add mod">
          <ac:chgData name="Laura Dell" userId="2e8029cc-5627-4174-91d6-c9d2c94ef4e0" providerId="ADAL" clId="{477563FA-5E94-4C5C-993D-A76D36E0517A}" dt="2024-07-24T14:54:48.434" v="587" actId="1076"/>
          <ac:spMkLst>
            <pc:docMk/>
            <pc:sldMk cId="543536636" sldId="693"/>
            <ac:spMk id="17" creationId="{2528DEFD-7B37-F971-9351-A1F3C05CC9A0}"/>
          </ac:spMkLst>
        </pc:spChg>
        <pc:spChg chg="add del mod">
          <ac:chgData name="Laura Dell" userId="2e8029cc-5627-4174-91d6-c9d2c94ef4e0" providerId="ADAL" clId="{477563FA-5E94-4C5C-993D-A76D36E0517A}" dt="2024-07-24T14:54:50.486" v="589" actId="478"/>
          <ac:spMkLst>
            <pc:docMk/>
            <pc:sldMk cId="543536636" sldId="693"/>
            <ac:spMk id="18" creationId="{D718217B-1F7C-08EE-F4AC-F4E1E8DE8217}"/>
          </ac:spMkLst>
        </pc:spChg>
        <pc:spChg chg="add del mod">
          <ac:chgData name="Laura Dell" userId="2e8029cc-5627-4174-91d6-c9d2c94ef4e0" providerId="ADAL" clId="{477563FA-5E94-4C5C-993D-A76D36E0517A}" dt="2024-07-24T14:54:49.800" v="588" actId="478"/>
          <ac:spMkLst>
            <pc:docMk/>
            <pc:sldMk cId="543536636" sldId="693"/>
            <ac:spMk id="19" creationId="{EF82DB0E-B4C2-6125-0062-6C4AE09E5602}"/>
          </ac:spMkLst>
        </pc:spChg>
        <pc:spChg chg="add del mod">
          <ac:chgData name="Laura Dell" userId="2e8029cc-5627-4174-91d6-c9d2c94ef4e0" providerId="ADAL" clId="{477563FA-5E94-4C5C-993D-A76D36E0517A}" dt="2024-07-24T14:54:51.048" v="590" actId="478"/>
          <ac:spMkLst>
            <pc:docMk/>
            <pc:sldMk cId="543536636" sldId="693"/>
            <ac:spMk id="20" creationId="{5EA57821-05A1-A961-4772-DB39132F57E0}"/>
          </ac:spMkLst>
        </pc:spChg>
        <pc:spChg chg="add mod">
          <ac:chgData name="Laura Dell" userId="2e8029cc-5627-4174-91d6-c9d2c94ef4e0" providerId="ADAL" clId="{477563FA-5E94-4C5C-993D-A76D36E0517A}" dt="2024-07-24T14:57:21.105" v="627" actId="1076"/>
          <ac:spMkLst>
            <pc:docMk/>
            <pc:sldMk cId="543536636" sldId="693"/>
            <ac:spMk id="21" creationId="{21471028-3AD3-F562-EB9F-A47F9F696478}"/>
          </ac:spMkLst>
        </pc:spChg>
        <pc:spChg chg="add mod">
          <ac:chgData name="Laura Dell" userId="2e8029cc-5627-4174-91d6-c9d2c94ef4e0" providerId="ADAL" clId="{477563FA-5E94-4C5C-993D-A76D36E0517A}" dt="2024-07-24T14:50:31.178" v="562" actId="1076"/>
          <ac:spMkLst>
            <pc:docMk/>
            <pc:sldMk cId="543536636" sldId="693"/>
            <ac:spMk id="22" creationId="{A7998251-E336-59B5-34DD-411170F51DF4}"/>
          </ac:spMkLst>
        </pc:spChg>
        <pc:graphicFrameChg chg="add del mod modGraphic">
          <ac:chgData name="Laura Dell" userId="2e8029cc-5627-4174-91d6-c9d2c94ef4e0" providerId="ADAL" clId="{477563FA-5E94-4C5C-993D-A76D36E0517A}" dt="2024-07-24T14:35:26.116" v="343" actId="478"/>
          <ac:graphicFrameMkLst>
            <pc:docMk/>
            <pc:sldMk cId="543536636" sldId="693"/>
            <ac:graphicFrameMk id="5" creationId="{29EC9B83-2042-D5BE-584D-B01DC79F71EC}"/>
          </ac:graphicFrameMkLst>
        </pc:graphicFrameChg>
        <pc:graphicFrameChg chg="add del mod ord modGraphic">
          <ac:chgData name="Laura Dell" userId="2e8029cc-5627-4174-91d6-c9d2c94ef4e0" providerId="ADAL" clId="{477563FA-5E94-4C5C-993D-A76D36E0517A}" dt="2024-07-24T14:59:12.405" v="654"/>
          <ac:graphicFrameMkLst>
            <pc:docMk/>
            <pc:sldMk cId="543536636" sldId="693"/>
            <ac:graphicFrameMk id="23" creationId="{DACCA7DA-32CB-6BB5-3FC9-AA3D7D80C94A}"/>
          </ac:graphicFrameMkLst>
        </pc:graphicFrameChg>
      </pc:sldChg>
      <pc:sldChg chg="addSp delSp modSp new mod ord modNotesTx">
        <pc:chgData name="Laura Dell" userId="2e8029cc-5627-4174-91d6-c9d2c94ef4e0" providerId="ADAL" clId="{477563FA-5E94-4C5C-993D-A76D36E0517A}" dt="2024-07-25T09:10:59.026" v="1296" actId="478"/>
        <pc:sldMkLst>
          <pc:docMk/>
          <pc:sldMk cId="131423138" sldId="694"/>
        </pc:sldMkLst>
        <pc:spChg chg="del">
          <ac:chgData name="Laura Dell" userId="2e8029cc-5627-4174-91d6-c9d2c94ef4e0" providerId="ADAL" clId="{477563FA-5E94-4C5C-993D-A76D36E0517A}" dt="2024-07-24T15:07:41.534" v="695" actId="478"/>
          <ac:spMkLst>
            <pc:docMk/>
            <pc:sldMk cId="131423138" sldId="694"/>
            <ac:spMk id="2" creationId="{29A9E156-B7FA-2D72-2C1D-7A85868933D4}"/>
          </ac:spMkLst>
        </pc:spChg>
        <pc:spChg chg="del">
          <ac:chgData name="Laura Dell" userId="2e8029cc-5627-4174-91d6-c9d2c94ef4e0" providerId="ADAL" clId="{477563FA-5E94-4C5C-993D-A76D36E0517A}" dt="2024-07-25T09:10:59.026" v="1296" actId="478"/>
          <ac:spMkLst>
            <pc:docMk/>
            <pc:sldMk cId="131423138" sldId="694"/>
            <ac:spMk id="3" creationId="{3E7EECAF-9A12-3AF0-BFDB-C504FAFB730A}"/>
          </ac:spMkLst>
        </pc:spChg>
        <pc:spChg chg="del">
          <ac:chgData name="Laura Dell" userId="2e8029cc-5627-4174-91d6-c9d2c94ef4e0" providerId="ADAL" clId="{477563FA-5E94-4C5C-993D-A76D36E0517A}" dt="2024-07-24T14:25:08.410" v="287"/>
          <ac:spMkLst>
            <pc:docMk/>
            <pc:sldMk cId="131423138" sldId="694"/>
            <ac:spMk id="3" creationId="{5A3A894C-F68B-D3BB-7915-8E917F88F9BF}"/>
          </ac:spMkLst>
        </pc:spChg>
        <pc:spChg chg="add mod">
          <ac:chgData name="Laura Dell" userId="2e8029cc-5627-4174-91d6-c9d2c94ef4e0" providerId="ADAL" clId="{477563FA-5E94-4C5C-993D-A76D36E0517A}" dt="2024-07-25T09:10:48.805" v="1295" actId="20577"/>
          <ac:spMkLst>
            <pc:docMk/>
            <pc:sldMk cId="131423138" sldId="694"/>
            <ac:spMk id="4" creationId="{AFFF5BA3-CE95-13BC-3F65-5D4A73B175AF}"/>
          </ac:spMkLst>
        </pc:spChg>
        <pc:spChg chg="add mod">
          <ac:chgData name="Laura Dell" userId="2e8029cc-5627-4174-91d6-c9d2c94ef4e0" providerId="ADAL" clId="{477563FA-5E94-4C5C-993D-A76D36E0517A}" dt="2024-07-24T15:13:28.719" v="1029" actId="20577"/>
          <ac:spMkLst>
            <pc:docMk/>
            <pc:sldMk cId="131423138" sldId="694"/>
            <ac:spMk id="11" creationId="{56A4D023-DFF7-F37B-A18A-58FAF8F60858}"/>
          </ac:spMkLst>
        </pc:spChg>
        <pc:picChg chg="add mod modCrop">
          <ac:chgData name="Laura Dell" userId="2e8029cc-5627-4174-91d6-c9d2c94ef4e0" providerId="ADAL" clId="{477563FA-5E94-4C5C-993D-A76D36E0517A}" dt="2024-07-24T15:07:34.673" v="693" actId="1076"/>
          <ac:picMkLst>
            <pc:docMk/>
            <pc:sldMk cId="131423138" sldId="694"/>
            <ac:picMk id="6" creationId="{BEE7A33A-AB3E-6E46-9D07-CD8F52F287E9}"/>
          </ac:picMkLst>
        </pc:picChg>
        <pc:picChg chg="add mod modCrop">
          <ac:chgData name="Laura Dell" userId="2e8029cc-5627-4174-91d6-c9d2c94ef4e0" providerId="ADAL" clId="{477563FA-5E94-4C5C-993D-A76D36E0517A}" dt="2024-07-24T15:07:34.673" v="693" actId="1076"/>
          <ac:picMkLst>
            <pc:docMk/>
            <pc:sldMk cId="131423138" sldId="694"/>
            <ac:picMk id="7" creationId="{2AD40161-CCB8-CEE0-25A9-8079F33BFBF0}"/>
          </ac:picMkLst>
        </pc:picChg>
        <pc:picChg chg="add mod">
          <ac:chgData name="Laura Dell" userId="2e8029cc-5627-4174-91d6-c9d2c94ef4e0" providerId="ADAL" clId="{477563FA-5E94-4C5C-993D-A76D36E0517A}" dt="2024-07-24T15:07:34.673" v="693" actId="1076"/>
          <ac:picMkLst>
            <pc:docMk/>
            <pc:sldMk cId="131423138" sldId="694"/>
            <ac:picMk id="8" creationId="{828754C3-64BB-E781-F050-9255239C2738}"/>
          </ac:picMkLst>
        </pc:picChg>
        <pc:picChg chg="add mod">
          <ac:chgData name="Laura Dell" userId="2e8029cc-5627-4174-91d6-c9d2c94ef4e0" providerId="ADAL" clId="{477563FA-5E94-4C5C-993D-A76D36E0517A}" dt="2024-07-24T15:07:34.673" v="693" actId="1076"/>
          <ac:picMkLst>
            <pc:docMk/>
            <pc:sldMk cId="131423138" sldId="694"/>
            <ac:picMk id="9" creationId="{67EBB752-E45A-0C10-4A1A-DAE1937FF7DD}"/>
          </ac:picMkLst>
        </pc:picChg>
        <pc:picChg chg="add mod">
          <ac:chgData name="Laura Dell" userId="2e8029cc-5627-4174-91d6-c9d2c94ef4e0" providerId="ADAL" clId="{477563FA-5E94-4C5C-993D-A76D36E0517A}" dt="2024-07-24T15:08:10.183" v="751" actId="1076"/>
          <ac:picMkLst>
            <pc:docMk/>
            <pc:sldMk cId="131423138" sldId="694"/>
            <ac:picMk id="10" creationId="{91469F96-38EB-952E-AB21-C3592D4B7CC9}"/>
          </ac:picMkLst>
        </pc:picChg>
      </pc:sldChg>
      <pc:sldChg chg="addSp delSp modSp new mod ord modNotesTx">
        <pc:chgData name="Laura Dell" userId="2e8029cc-5627-4174-91d6-c9d2c94ef4e0" providerId="ADAL" clId="{477563FA-5E94-4C5C-993D-A76D36E0517A}" dt="2024-07-25T09:10:39.137" v="1283" actId="20577"/>
        <pc:sldMkLst>
          <pc:docMk/>
          <pc:sldMk cId="2526242374" sldId="695"/>
        </pc:sldMkLst>
        <pc:spChg chg="del">
          <ac:chgData name="Laura Dell" userId="2e8029cc-5627-4174-91d6-c9d2c94ef4e0" providerId="ADAL" clId="{477563FA-5E94-4C5C-993D-A76D36E0517A}" dt="2024-07-24T20:00:26.292" v="1268" actId="478"/>
          <ac:spMkLst>
            <pc:docMk/>
            <pc:sldMk cId="2526242374" sldId="695"/>
            <ac:spMk id="2" creationId="{F4F873CD-3F36-1179-2435-8900892434B6}"/>
          </ac:spMkLst>
        </pc:spChg>
        <pc:spChg chg="mod">
          <ac:chgData name="Laura Dell" userId="2e8029cc-5627-4174-91d6-c9d2c94ef4e0" providerId="ADAL" clId="{477563FA-5E94-4C5C-993D-A76D36E0517A}" dt="2024-07-24T20:00:06.430" v="1255" actId="20577"/>
          <ac:spMkLst>
            <pc:docMk/>
            <pc:sldMk cId="2526242374" sldId="695"/>
            <ac:spMk id="3" creationId="{D804A484-1BC8-BB7E-EF77-2B6714ACBB7E}"/>
          </ac:spMkLst>
        </pc:spChg>
        <pc:spChg chg="add mod">
          <ac:chgData name="Laura Dell" userId="2e8029cc-5627-4174-91d6-c9d2c94ef4e0" providerId="ADAL" clId="{477563FA-5E94-4C5C-993D-A76D36E0517A}" dt="2024-07-25T09:10:39.137" v="1283" actId="20577"/>
          <ac:spMkLst>
            <pc:docMk/>
            <pc:sldMk cId="2526242374" sldId="695"/>
            <ac:spMk id="4" creationId="{7DFBB4C7-ED00-98CF-519E-41E4272825A8}"/>
          </ac:spMkLst>
        </pc:spChg>
      </pc:sldChg>
      <pc:sldChg chg="modSp del mod">
        <pc:chgData name="Laura Dell" userId="2e8029cc-5627-4174-91d6-c9d2c94ef4e0" providerId="ADAL" clId="{477563FA-5E94-4C5C-993D-A76D36E0517A}" dt="2024-07-25T09:10:31.742" v="1277" actId="47"/>
        <pc:sldMkLst>
          <pc:docMk/>
          <pc:sldMk cId="3959958232" sldId="696"/>
        </pc:sldMkLst>
        <pc:spChg chg="mod">
          <ac:chgData name="Laura Dell" userId="2e8029cc-5627-4174-91d6-c9d2c94ef4e0" providerId="ADAL" clId="{477563FA-5E94-4C5C-993D-A76D36E0517A}" dt="2024-07-25T09:09:59.226" v="1276" actId="20577"/>
          <ac:spMkLst>
            <pc:docMk/>
            <pc:sldMk cId="3959958232" sldId="696"/>
            <ac:spMk id="3" creationId="{81B9DB6B-8EB4-ABE0-8CC8-D3BBB4837435}"/>
          </ac:spMkLst>
        </pc:spChg>
      </pc:sldChg>
      <pc:sldMasterChg chg="delSldLayout">
        <pc:chgData name="Laura Dell" userId="2e8029cc-5627-4174-91d6-c9d2c94ef4e0" providerId="ADAL" clId="{477563FA-5E94-4C5C-993D-A76D36E0517A}" dt="2024-07-24T14:15:52.706" v="112" actId="47"/>
        <pc:sldMasterMkLst>
          <pc:docMk/>
          <pc:sldMasterMk cId="508721019" sldId="2147483831"/>
        </pc:sldMasterMkLst>
        <pc:sldLayoutChg chg="del">
          <pc:chgData name="Laura Dell" userId="2e8029cc-5627-4174-91d6-c9d2c94ef4e0" providerId="ADAL" clId="{477563FA-5E94-4C5C-993D-A76D36E0517A}" dt="2024-07-24T14:15:52.706" v="112" actId="47"/>
          <pc:sldLayoutMkLst>
            <pc:docMk/>
            <pc:sldMasterMk cId="508721019" sldId="2147483831"/>
            <pc:sldLayoutMk cId="4194920089" sldId="2147483880"/>
          </pc:sldLayoutMkLst>
        </pc:sldLayoutChg>
      </pc:sldMasterChg>
    </pc:docChg>
  </pc:docChgLst>
  <pc:docChgLst>
    <pc:chgData name="Nicola Adams" userId="2f95f43e-de7e-4293-ae98-e1e30112b6bf" providerId="ADAL" clId="{0286BA23-88C7-490A-9199-B69F4AAD7399}"/>
    <pc:docChg chg="undo custSel addSld delSld modSld sldOrd modSection">
      <pc:chgData name="Nicola Adams" userId="2f95f43e-de7e-4293-ae98-e1e30112b6bf" providerId="ADAL" clId="{0286BA23-88C7-490A-9199-B69F4AAD7399}" dt="2023-07-24T14:56:11.564" v="3778"/>
      <pc:docMkLst>
        <pc:docMk/>
      </pc:docMkLst>
      <pc:sldChg chg="del">
        <pc:chgData name="Nicola Adams" userId="2f95f43e-de7e-4293-ae98-e1e30112b6bf" providerId="ADAL" clId="{0286BA23-88C7-490A-9199-B69F4AAD7399}" dt="2023-07-13T09:01:09.519" v="196" actId="47"/>
        <pc:sldMkLst>
          <pc:docMk/>
          <pc:sldMk cId="2340485626" sldId="601"/>
        </pc:sldMkLst>
      </pc:sldChg>
      <pc:sldChg chg="del">
        <pc:chgData name="Nicola Adams" userId="2f95f43e-de7e-4293-ae98-e1e30112b6bf" providerId="ADAL" clId="{0286BA23-88C7-490A-9199-B69F4AAD7399}" dt="2023-07-13T09:01:09.519" v="196" actId="47"/>
        <pc:sldMkLst>
          <pc:docMk/>
          <pc:sldMk cId="1856325634" sldId="602"/>
        </pc:sldMkLst>
      </pc:sldChg>
      <pc:sldChg chg="del">
        <pc:chgData name="Nicola Adams" userId="2f95f43e-de7e-4293-ae98-e1e30112b6bf" providerId="ADAL" clId="{0286BA23-88C7-490A-9199-B69F4AAD7399}" dt="2023-07-13T09:01:09.519" v="196" actId="47"/>
        <pc:sldMkLst>
          <pc:docMk/>
          <pc:sldMk cId="3459429455" sldId="604"/>
        </pc:sldMkLst>
      </pc:sldChg>
      <pc:sldChg chg="addSp modSp mod modAnim modNotesTx">
        <pc:chgData name="Nicola Adams" userId="2f95f43e-de7e-4293-ae98-e1e30112b6bf" providerId="ADAL" clId="{0286BA23-88C7-490A-9199-B69F4AAD7399}" dt="2023-07-13T09:00:45.112" v="195" actId="113"/>
        <pc:sldMkLst>
          <pc:docMk/>
          <pc:sldMk cId="3620263575" sldId="622"/>
        </pc:sldMkLst>
        <pc:spChg chg="mod">
          <ac:chgData name="Nicola Adams" userId="2f95f43e-de7e-4293-ae98-e1e30112b6bf" providerId="ADAL" clId="{0286BA23-88C7-490A-9199-B69F4AAD7399}" dt="2023-07-13T08:54:05.644" v="98" actId="1076"/>
          <ac:spMkLst>
            <pc:docMk/>
            <pc:sldMk cId="3620263575" sldId="622"/>
            <ac:spMk id="6" creationId="{D9C68304-277F-E94E-CA4E-1E0C70FF70F2}"/>
          </ac:spMkLst>
        </pc:spChg>
        <pc:spChg chg="add mod">
          <ac:chgData name="Nicola Adams" userId="2f95f43e-de7e-4293-ae98-e1e30112b6bf" providerId="ADAL" clId="{0286BA23-88C7-490A-9199-B69F4AAD7399}" dt="2023-07-13T08:56:27.064" v="120" actId="1076"/>
          <ac:spMkLst>
            <pc:docMk/>
            <pc:sldMk cId="3620263575" sldId="622"/>
            <ac:spMk id="7" creationId="{C1546DDF-FE59-7CA9-2673-0A5A9AAA24C4}"/>
          </ac:spMkLst>
        </pc:spChg>
        <pc:spChg chg="add mod">
          <ac:chgData name="Nicola Adams" userId="2f95f43e-de7e-4293-ae98-e1e30112b6bf" providerId="ADAL" clId="{0286BA23-88C7-490A-9199-B69F4AAD7399}" dt="2023-07-13T08:57:27.492" v="175" actId="1037"/>
          <ac:spMkLst>
            <pc:docMk/>
            <pc:sldMk cId="3620263575" sldId="622"/>
            <ac:spMk id="8" creationId="{9C7BBFFF-9640-B3F6-8745-709B77022922}"/>
          </ac:spMkLst>
        </pc:spChg>
        <pc:spChg chg="add mod">
          <ac:chgData name="Nicola Adams" userId="2f95f43e-de7e-4293-ae98-e1e30112b6bf" providerId="ADAL" clId="{0286BA23-88C7-490A-9199-B69F4AAD7399}" dt="2023-07-13T08:57:23.072" v="171" actId="1038"/>
          <ac:spMkLst>
            <pc:docMk/>
            <pc:sldMk cId="3620263575" sldId="622"/>
            <ac:spMk id="9" creationId="{AAF1BC8C-F95D-BE09-DC0F-E51D892E1F75}"/>
          </ac:spMkLst>
        </pc:spChg>
        <pc:grpChg chg="add mod">
          <ac:chgData name="Nicola Adams" userId="2f95f43e-de7e-4293-ae98-e1e30112b6bf" providerId="ADAL" clId="{0286BA23-88C7-490A-9199-B69F4AAD7399}" dt="2023-07-13T08:54:29.743" v="104" actId="12788"/>
          <ac:grpSpMkLst>
            <pc:docMk/>
            <pc:sldMk cId="3620263575" sldId="622"/>
            <ac:grpSpMk id="5" creationId="{3BD71DC6-0F27-C429-BCCC-382E2985D3D4}"/>
          </ac:grpSpMkLst>
        </pc:grpChg>
        <pc:picChg chg="add mod">
          <ac:chgData name="Nicola Adams" userId="2f95f43e-de7e-4293-ae98-e1e30112b6bf" providerId="ADAL" clId="{0286BA23-88C7-490A-9199-B69F4AAD7399}" dt="2023-07-13T08:59:19.997" v="182" actId="1076"/>
          <ac:picMkLst>
            <pc:docMk/>
            <pc:sldMk cId="3620263575" sldId="622"/>
            <ac:picMk id="2" creationId="{527B518B-5998-DABF-095E-E024DEC3E1AE}"/>
          </ac:picMkLst>
        </pc:picChg>
        <pc:picChg chg="add mod">
          <ac:chgData name="Nicola Adams" userId="2f95f43e-de7e-4293-ae98-e1e30112b6bf" providerId="ADAL" clId="{0286BA23-88C7-490A-9199-B69F4AAD7399}" dt="2023-07-13T08:58:57.383" v="178" actId="1076"/>
          <ac:picMkLst>
            <pc:docMk/>
            <pc:sldMk cId="3620263575" sldId="622"/>
            <ac:picMk id="3" creationId="{C959CC70-FBE2-B6C2-F8E0-816A1A01A951}"/>
          </ac:picMkLst>
        </pc:picChg>
        <pc:picChg chg="add mod">
          <ac:chgData name="Nicola Adams" userId="2f95f43e-de7e-4293-ae98-e1e30112b6bf" providerId="ADAL" clId="{0286BA23-88C7-490A-9199-B69F4AAD7399}" dt="2023-07-13T08:59:16.642" v="181" actId="1076"/>
          <ac:picMkLst>
            <pc:docMk/>
            <pc:sldMk cId="3620263575" sldId="622"/>
            <ac:picMk id="4" creationId="{F7746957-F3DD-B886-E5CC-52E0084BD1B0}"/>
          </ac:picMkLst>
        </pc:picChg>
      </pc:sldChg>
      <pc:sldChg chg="del">
        <pc:chgData name="Nicola Adams" userId="2f95f43e-de7e-4293-ae98-e1e30112b6bf" providerId="ADAL" clId="{0286BA23-88C7-490A-9199-B69F4AAD7399}" dt="2023-07-13T09:01:09.519" v="196" actId="47"/>
        <pc:sldMkLst>
          <pc:docMk/>
          <pc:sldMk cId="4158974928" sldId="623"/>
        </pc:sldMkLst>
      </pc:sldChg>
      <pc:sldChg chg="addSp delSp modSp add del mod modClrScheme chgLayout modNotesTx">
        <pc:chgData name="Nicola Adams" userId="2f95f43e-de7e-4293-ae98-e1e30112b6bf" providerId="ADAL" clId="{0286BA23-88C7-490A-9199-B69F4AAD7399}" dt="2023-07-13T10:43:09.139" v="3419" actId="20577"/>
        <pc:sldMkLst>
          <pc:docMk/>
          <pc:sldMk cId="1035048051" sldId="624"/>
        </pc:sldMkLst>
        <pc:spChg chg="add del mod ord">
          <ac:chgData name="Nicola Adams" userId="2f95f43e-de7e-4293-ae98-e1e30112b6bf" providerId="ADAL" clId="{0286BA23-88C7-490A-9199-B69F4AAD7399}" dt="2023-07-13T09:07:35.908" v="251" actId="478"/>
          <ac:spMkLst>
            <pc:docMk/>
            <pc:sldMk cId="1035048051" sldId="624"/>
            <ac:spMk id="2" creationId="{08DD8506-C3E8-7045-71BC-8BBD7109E21F}"/>
          </ac:spMkLst>
        </pc:spChg>
        <pc:spChg chg="mod ord">
          <ac:chgData name="Nicola Adams" userId="2f95f43e-de7e-4293-ae98-e1e30112b6bf" providerId="ADAL" clId="{0286BA23-88C7-490A-9199-B69F4AAD7399}" dt="2023-07-13T10:43:09.139" v="3419" actId="20577"/>
          <ac:spMkLst>
            <pc:docMk/>
            <pc:sldMk cId="1035048051" sldId="624"/>
            <ac:spMk id="6" creationId="{D9C68304-277F-E94E-CA4E-1E0C70FF70F2}"/>
          </ac:spMkLst>
        </pc:spChg>
      </pc:sldChg>
      <pc:sldChg chg="del">
        <pc:chgData name="Nicola Adams" userId="2f95f43e-de7e-4293-ae98-e1e30112b6bf" providerId="ADAL" clId="{0286BA23-88C7-490A-9199-B69F4AAD7399}" dt="2023-07-13T09:01:09.519" v="196" actId="47"/>
        <pc:sldMkLst>
          <pc:docMk/>
          <pc:sldMk cId="2765544573" sldId="625"/>
        </pc:sldMkLst>
      </pc:sldChg>
      <pc:sldChg chg="del">
        <pc:chgData name="Nicola Adams" userId="2f95f43e-de7e-4293-ae98-e1e30112b6bf" providerId="ADAL" clId="{0286BA23-88C7-490A-9199-B69F4AAD7399}" dt="2023-07-13T09:01:09.519" v="196" actId="47"/>
        <pc:sldMkLst>
          <pc:docMk/>
          <pc:sldMk cId="2841575937" sldId="627"/>
        </pc:sldMkLst>
      </pc:sldChg>
      <pc:sldChg chg="del">
        <pc:chgData name="Nicola Adams" userId="2f95f43e-de7e-4293-ae98-e1e30112b6bf" providerId="ADAL" clId="{0286BA23-88C7-490A-9199-B69F4AAD7399}" dt="2023-07-13T09:01:15.120" v="197" actId="47"/>
        <pc:sldMkLst>
          <pc:docMk/>
          <pc:sldMk cId="2320862982" sldId="628"/>
        </pc:sldMkLst>
      </pc:sldChg>
      <pc:sldChg chg="del">
        <pc:chgData name="Nicola Adams" userId="2f95f43e-de7e-4293-ae98-e1e30112b6bf" providerId="ADAL" clId="{0286BA23-88C7-490A-9199-B69F4AAD7399}" dt="2023-07-13T09:01:15.120" v="197" actId="47"/>
        <pc:sldMkLst>
          <pc:docMk/>
          <pc:sldMk cId="2267182850" sldId="629"/>
        </pc:sldMkLst>
      </pc:sldChg>
      <pc:sldChg chg="del">
        <pc:chgData name="Nicola Adams" userId="2f95f43e-de7e-4293-ae98-e1e30112b6bf" providerId="ADAL" clId="{0286BA23-88C7-490A-9199-B69F4AAD7399}" dt="2023-07-13T09:01:49.565" v="247" actId="47"/>
        <pc:sldMkLst>
          <pc:docMk/>
          <pc:sldMk cId="239130722" sldId="630"/>
        </pc:sldMkLst>
      </pc:sldChg>
      <pc:sldChg chg="del">
        <pc:chgData name="Nicola Adams" userId="2f95f43e-de7e-4293-ae98-e1e30112b6bf" providerId="ADAL" clId="{0286BA23-88C7-490A-9199-B69F4AAD7399}" dt="2023-07-13T09:01:50.463" v="248" actId="47"/>
        <pc:sldMkLst>
          <pc:docMk/>
          <pc:sldMk cId="3713608907" sldId="631"/>
        </pc:sldMkLst>
      </pc:sldChg>
      <pc:sldChg chg="modSp mod">
        <pc:chgData name="Nicola Adams" userId="2f95f43e-de7e-4293-ae98-e1e30112b6bf" providerId="ADAL" clId="{0286BA23-88C7-490A-9199-B69F4AAD7399}" dt="2023-07-13T09:36:36.078" v="1996" actId="207"/>
        <pc:sldMkLst>
          <pc:docMk/>
          <pc:sldMk cId="1105543937" sldId="633"/>
        </pc:sldMkLst>
        <pc:spChg chg="mod">
          <ac:chgData name="Nicola Adams" userId="2f95f43e-de7e-4293-ae98-e1e30112b6bf" providerId="ADAL" clId="{0286BA23-88C7-490A-9199-B69F4AAD7399}" dt="2023-07-13T09:36:36.078" v="1996" actId="207"/>
          <ac:spMkLst>
            <pc:docMk/>
            <pc:sldMk cId="1105543937" sldId="633"/>
            <ac:spMk id="3" creationId="{E0A9655F-57CC-3F7E-5A72-B518AF344773}"/>
          </ac:spMkLst>
        </pc:spChg>
        <pc:spChg chg="mod">
          <ac:chgData name="Nicola Adams" userId="2f95f43e-de7e-4293-ae98-e1e30112b6bf" providerId="ADAL" clId="{0286BA23-88C7-490A-9199-B69F4AAD7399}" dt="2023-07-13T09:01:23.676" v="219" actId="20577"/>
          <ac:spMkLst>
            <pc:docMk/>
            <pc:sldMk cId="1105543937" sldId="633"/>
            <ac:spMk id="8" creationId="{AC9AE049-7EAB-0684-7E31-5903271B5C37}"/>
          </ac:spMkLst>
        </pc:spChg>
      </pc:sldChg>
      <pc:sldChg chg="addSp delSp modSp new mod modClrScheme modAnim chgLayout">
        <pc:chgData name="Nicola Adams" userId="2f95f43e-de7e-4293-ae98-e1e30112b6bf" providerId="ADAL" clId="{0286BA23-88C7-490A-9199-B69F4AAD7399}" dt="2023-07-13T09:19:34.057" v="1399" actId="403"/>
        <pc:sldMkLst>
          <pc:docMk/>
          <pc:sldMk cId="3850161771" sldId="634"/>
        </pc:sldMkLst>
        <pc:spChg chg="del mod ord">
          <ac:chgData name="Nicola Adams" userId="2f95f43e-de7e-4293-ae98-e1e30112b6bf" providerId="ADAL" clId="{0286BA23-88C7-490A-9199-B69F4AAD7399}" dt="2023-07-13T09:01:41.059" v="221" actId="700"/>
          <ac:spMkLst>
            <pc:docMk/>
            <pc:sldMk cId="3850161771" sldId="634"/>
            <ac:spMk id="2" creationId="{AA0D479C-AA29-7D50-C075-EDA8E8C3DAE2}"/>
          </ac:spMkLst>
        </pc:spChg>
        <pc:spChg chg="del mod ord">
          <ac:chgData name="Nicola Adams" userId="2f95f43e-de7e-4293-ae98-e1e30112b6bf" providerId="ADAL" clId="{0286BA23-88C7-490A-9199-B69F4AAD7399}" dt="2023-07-13T09:01:41.059" v="221" actId="700"/>
          <ac:spMkLst>
            <pc:docMk/>
            <pc:sldMk cId="3850161771" sldId="634"/>
            <ac:spMk id="3" creationId="{C6E88E4E-389E-6A14-AE82-46CD6183B8B9}"/>
          </ac:spMkLst>
        </pc:spChg>
        <pc:spChg chg="add mod ord">
          <ac:chgData name="Nicola Adams" userId="2f95f43e-de7e-4293-ae98-e1e30112b6bf" providerId="ADAL" clId="{0286BA23-88C7-490A-9199-B69F4AAD7399}" dt="2023-07-13T09:15:15.310" v="1052" actId="14100"/>
          <ac:spMkLst>
            <pc:docMk/>
            <pc:sldMk cId="3850161771" sldId="634"/>
            <ac:spMk id="4" creationId="{D981C5C7-7503-B4A1-32F9-AB53DD62BAD7}"/>
          </ac:spMkLst>
        </pc:spChg>
        <pc:spChg chg="add mod ord">
          <ac:chgData name="Nicola Adams" userId="2f95f43e-de7e-4293-ae98-e1e30112b6bf" providerId="ADAL" clId="{0286BA23-88C7-490A-9199-B69F4AAD7399}" dt="2023-07-13T09:18:44.652" v="1393" actId="14100"/>
          <ac:spMkLst>
            <pc:docMk/>
            <pc:sldMk cId="3850161771" sldId="634"/>
            <ac:spMk id="5" creationId="{16966505-375F-465B-AE75-B663A4A357AC}"/>
          </ac:spMkLst>
        </pc:spChg>
        <pc:spChg chg="add mod">
          <ac:chgData name="Nicola Adams" userId="2f95f43e-de7e-4293-ae98-e1e30112b6bf" providerId="ADAL" clId="{0286BA23-88C7-490A-9199-B69F4AAD7399}" dt="2023-07-13T09:19:12.400" v="1397" actId="1035"/>
          <ac:spMkLst>
            <pc:docMk/>
            <pc:sldMk cId="3850161771" sldId="634"/>
            <ac:spMk id="6" creationId="{4EE8C04D-F5BC-0FB8-C6A7-917B26E731CB}"/>
          </ac:spMkLst>
        </pc:spChg>
        <pc:spChg chg="add mod">
          <ac:chgData name="Nicola Adams" userId="2f95f43e-de7e-4293-ae98-e1e30112b6bf" providerId="ADAL" clId="{0286BA23-88C7-490A-9199-B69F4AAD7399}" dt="2023-07-13T09:19:34.057" v="1399" actId="403"/>
          <ac:spMkLst>
            <pc:docMk/>
            <pc:sldMk cId="3850161771" sldId="634"/>
            <ac:spMk id="7" creationId="{46D054D5-3F30-10D1-D8CB-9310775951B3}"/>
          </ac:spMkLst>
        </pc:spChg>
      </pc:sldChg>
      <pc:sldChg chg="modSp add mod modClrScheme chgLayout">
        <pc:chgData name="Nicola Adams" userId="2f95f43e-de7e-4293-ae98-e1e30112b6bf" providerId="ADAL" clId="{0286BA23-88C7-490A-9199-B69F4AAD7399}" dt="2023-07-13T09:22:41.106" v="1653" actId="20577"/>
        <pc:sldMkLst>
          <pc:docMk/>
          <pc:sldMk cId="3769081577" sldId="635"/>
        </pc:sldMkLst>
        <pc:spChg chg="mod ord">
          <ac:chgData name="Nicola Adams" userId="2f95f43e-de7e-4293-ae98-e1e30112b6bf" providerId="ADAL" clId="{0286BA23-88C7-490A-9199-B69F4AAD7399}" dt="2023-07-13T09:13:45.900" v="1032" actId="14100"/>
          <ac:spMkLst>
            <pc:docMk/>
            <pc:sldMk cId="3769081577" sldId="635"/>
            <ac:spMk id="4" creationId="{D981C5C7-7503-B4A1-32F9-AB53DD62BAD7}"/>
          </ac:spMkLst>
        </pc:spChg>
        <pc:spChg chg="mod ord">
          <ac:chgData name="Nicola Adams" userId="2f95f43e-de7e-4293-ae98-e1e30112b6bf" providerId="ADAL" clId="{0286BA23-88C7-490A-9199-B69F4AAD7399}" dt="2023-07-13T09:22:41.106" v="1653" actId="20577"/>
          <ac:spMkLst>
            <pc:docMk/>
            <pc:sldMk cId="3769081577" sldId="635"/>
            <ac:spMk id="5" creationId="{16966505-375F-465B-AE75-B663A4A357AC}"/>
          </ac:spMkLst>
        </pc:spChg>
      </pc:sldChg>
      <pc:sldChg chg="addSp delSp modSp new mod modAnim">
        <pc:chgData name="Nicola Adams" userId="2f95f43e-de7e-4293-ae98-e1e30112b6bf" providerId="ADAL" clId="{0286BA23-88C7-490A-9199-B69F4AAD7399}" dt="2023-07-13T09:23:22.350" v="1657" actId="14100"/>
        <pc:sldMkLst>
          <pc:docMk/>
          <pc:sldMk cId="2150802457" sldId="636"/>
        </pc:sldMkLst>
        <pc:spChg chg="mod">
          <ac:chgData name="Nicola Adams" userId="2f95f43e-de7e-4293-ae98-e1e30112b6bf" providerId="ADAL" clId="{0286BA23-88C7-490A-9199-B69F4AAD7399}" dt="2023-07-13T09:23:15.461" v="1654" actId="1076"/>
          <ac:spMkLst>
            <pc:docMk/>
            <pc:sldMk cId="2150802457" sldId="636"/>
            <ac:spMk id="2" creationId="{E676CCB5-C9CC-808D-6817-927C66CB5A88}"/>
          </ac:spMkLst>
        </pc:spChg>
        <pc:spChg chg="del">
          <ac:chgData name="Nicola Adams" userId="2f95f43e-de7e-4293-ae98-e1e30112b6bf" providerId="ADAL" clId="{0286BA23-88C7-490A-9199-B69F4AAD7399}" dt="2023-07-13T09:21:53.041" v="1571" actId="478"/>
          <ac:spMkLst>
            <pc:docMk/>
            <pc:sldMk cId="2150802457" sldId="636"/>
            <ac:spMk id="3" creationId="{92C84D74-9181-C5FE-C4A7-8135AFCD69E3}"/>
          </ac:spMkLst>
        </pc:spChg>
        <pc:picChg chg="add mod">
          <ac:chgData name="Nicola Adams" userId="2f95f43e-de7e-4293-ae98-e1e30112b6bf" providerId="ADAL" clId="{0286BA23-88C7-490A-9199-B69F4AAD7399}" dt="2023-07-13T09:23:22.350" v="1657" actId="14100"/>
          <ac:picMkLst>
            <pc:docMk/>
            <pc:sldMk cId="2150802457" sldId="636"/>
            <ac:picMk id="4" creationId="{53AEA609-4AD6-92E1-E33B-5EE31A822B3A}"/>
          </ac:picMkLst>
        </pc:picChg>
      </pc:sldChg>
      <pc:sldChg chg="addSp delSp modSp new mod modClrScheme modAnim chgLayout modNotesTx">
        <pc:chgData name="Nicola Adams" userId="2f95f43e-de7e-4293-ae98-e1e30112b6bf" providerId="ADAL" clId="{0286BA23-88C7-490A-9199-B69F4AAD7399}" dt="2023-07-13T09:25:08.902" v="1726" actId="20577"/>
        <pc:sldMkLst>
          <pc:docMk/>
          <pc:sldMk cId="4240295874" sldId="637"/>
        </pc:sldMkLst>
        <pc:spChg chg="del mod ord">
          <ac:chgData name="Nicola Adams" userId="2f95f43e-de7e-4293-ae98-e1e30112b6bf" providerId="ADAL" clId="{0286BA23-88C7-490A-9199-B69F4AAD7399}" dt="2023-07-13T09:24:21.176" v="1659" actId="700"/>
          <ac:spMkLst>
            <pc:docMk/>
            <pc:sldMk cId="4240295874" sldId="637"/>
            <ac:spMk id="2" creationId="{7AECC1B2-3163-4394-2A52-BC2B10C95B40}"/>
          </ac:spMkLst>
        </pc:spChg>
        <pc:spChg chg="del mod ord">
          <ac:chgData name="Nicola Adams" userId="2f95f43e-de7e-4293-ae98-e1e30112b6bf" providerId="ADAL" clId="{0286BA23-88C7-490A-9199-B69F4AAD7399}" dt="2023-07-13T09:24:21.176" v="1659" actId="700"/>
          <ac:spMkLst>
            <pc:docMk/>
            <pc:sldMk cId="4240295874" sldId="637"/>
            <ac:spMk id="3" creationId="{09D9E2EE-30AE-A61C-57F6-83F75D7779AB}"/>
          </ac:spMkLst>
        </pc:spChg>
        <pc:spChg chg="add del mod ord">
          <ac:chgData name="Nicola Adams" userId="2f95f43e-de7e-4293-ae98-e1e30112b6bf" providerId="ADAL" clId="{0286BA23-88C7-490A-9199-B69F4AAD7399}" dt="2023-07-13T09:24:27.468" v="1660" actId="478"/>
          <ac:spMkLst>
            <pc:docMk/>
            <pc:sldMk cId="4240295874" sldId="637"/>
            <ac:spMk id="4" creationId="{8ADE8C6F-3229-19C5-AE03-9D0B6D107D77}"/>
          </ac:spMkLst>
        </pc:spChg>
        <pc:spChg chg="add del mod ord">
          <ac:chgData name="Nicola Adams" userId="2f95f43e-de7e-4293-ae98-e1e30112b6bf" providerId="ADAL" clId="{0286BA23-88C7-490A-9199-B69F4AAD7399}" dt="2023-07-13T09:24:29.978" v="1661" actId="478"/>
          <ac:spMkLst>
            <pc:docMk/>
            <pc:sldMk cId="4240295874" sldId="637"/>
            <ac:spMk id="5" creationId="{061DFDDA-AB51-41F6-28E4-D4E57185F887}"/>
          </ac:spMkLst>
        </pc:spChg>
        <pc:spChg chg="add mod">
          <ac:chgData name="Nicola Adams" userId="2f95f43e-de7e-4293-ae98-e1e30112b6bf" providerId="ADAL" clId="{0286BA23-88C7-490A-9199-B69F4AAD7399}" dt="2023-07-13T09:24:53.310" v="1711" actId="20577"/>
          <ac:spMkLst>
            <pc:docMk/>
            <pc:sldMk cId="4240295874" sldId="637"/>
            <ac:spMk id="7" creationId="{C17A85A0-17AC-61BA-62A9-569C8EA47D0D}"/>
          </ac:spMkLst>
        </pc:spChg>
        <pc:picChg chg="add mod">
          <ac:chgData name="Nicola Adams" userId="2f95f43e-de7e-4293-ae98-e1e30112b6bf" providerId="ADAL" clId="{0286BA23-88C7-490A-9199-B69F4AAD7399}" dt="2023-07-13T09:25:03.641" v="1713" actId="1076"/>
          <ac:picMkLst>
            <pc:docMk/>
            <pc:sldMk cId="4240295874" sldId="637"/>
            <ac:picMk id="6" creationId="{7E57D971-394D-E7BC-2074-779F26A25D52}"/>
          </ac:picMkLst>
        </pc:picChg>
      </pc:sldChg>
      <pc:sldChg chg="addSp delSp modSp add mod delAnim modAnim modNotesTx">
        <pc:chgData name="Nicola Adams" userId="2f95f43e-de7e-4293-ae98-e1e30112b6bf" providerId="ADAL" clId="{0286BA23-88C7-490A-9199-B69F4AAD7399}" dt="2023-07-13T09:28:28.596" v="1823" actId="20577"/>
        <pc:sldMkLst>
          <pc:docMk/>
          <pc:sldMk cId="594572337" sldId="638"/>
        </pc:sldMkLst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4" creationId="{DFA91C9A-72B1-4456-AA0D-E51B0E2C3DB9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5" creationId="{BE36A8D8-14F7-A964-FEB8-E40EE17D0BD7}"/>
          </ac:spMkLst>
        </pc:spChg>
        <pc:spChg chg="mod">
          <ac:chgData name="Nicola Adams" userId="2f95f43e-de7e-4293-ae98-e1e30112b6bf" providerId="ADAL" clId="{0286BA23-88C7-490A-9199-B69F4AAD7399}" dt="2023-07-13T09:27:38.724" v="1780" actId="114"/>
          <ac:spMkLst>
            <pc:docMk/>
            <pc:sldMk cId="594572337" sldId="638"/>
            <ac:spMk id="7" creationId="{C17A85A0-17AC-61BA-62A9-569C8EA47D0D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8" creationId="{78B806BE-34E6-2D5A-D4E4-A173804CB3D4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9" creationId="{0B0365B5-E242-512E-A0F9-11803BAFFE28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19" creationId="{8B07C78C-D828-1D7F-E64C-E4CF0BEF93F5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21" creationId="{6E98DB9B-A7E1-9920-2588-5A40CED8A4D1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22" creationId="{224C9E28-0AAA-C9AF-2D85-D1497183F939}"/>
          </ac:spMkLst>
        </pc:spChg>
        <pc:spChg chg="mod">
          <ac:chgData name="Nicola Adams" userId="2f95f43e-de7e-4293-ae98-e1e30112b6bf" providerId="ADAL" clId="{0286BA23-88C7-490A-9199-B69F4AAD7399}" dt="2023-07-13T09:26:33.228" v="1737"/>
          <ac:spMkLst>
            <pc:docMk/>
            <pc:sldMk cId="594572337" sldId="638"/>
            <ac:spMk id="24" creationId="{75CFD2FF-3B87-07B0-4B87-A66E6E03216E}"/>
          </ac:spMkLst>
        </pc:spChg>
        <pc:spChg chg="add mod">
          <ac:chgData name="Nicola Adams" userId="2f95f43e-de7e-4293-ae98-e1e30112b6bf" providerId="ADAL" clId="{0286BA23-88C7-490A-9199-B69F4AAD7399}" dt="2023-07-13T09:28:10.302" v="1816" actId="1076"/>
          <ac:spMkLst>
            <pc:docMk/>
            <pc:sldMk cId="594572337" sldId="638"/>
            <ac:spMk id="25" creationId="{414F3535-0A5C-84F1-4076-B26AA1C5FEA3}"/>
          </ac:spMkLst>
        </pc:spChg>
        <pc:grpChg chg="add mod">
          <ac:chgData name="Nicola Adams" userId="2f95f43e-de7e-4293-ae98-e1e30112b6bf" providerId="ADAL" clId="{0286BA23-88C7-490A-9199-B69F4AAD7399}" dt="2023-07-13T09:27:26.782" v="1743" actId="1076"/>
          <ac:grpSpMkLst>
            <pc:docMk/>
            <pc:sldMk cId="594572337" sldId="638"/>
            <ac:grpSpMk id="2" creationId="{F279EF0D-890D-A4CE-8FD7-88DA60851E35}"/>
          </ac:grpSpMkLst>
        </pc:grpChg>
        <pc:picChg chg="del">
          <ac:chgData name="Nicola Adams" userId="2f95f43e-de7e-4293-ae98-e1e30112b6bf" providerId="ADAL" clId="{0286BA23-88C7-490A-9199-B69F4AAD7399}" dt="2023-07-13T09:26:29.512" v="1736" actId="478"/>
          <ac:picMkLst>
            <pc:docMk/>
            <pc:sldMk cId="594572337" sldId="638"/>
            <ac:picMk id="6" creationId="{7E57D971-394D-E7BC-2074-779F26A25D52}"/>
          </ac:picMkLst>
        </pc:pic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3" creationId="{FE9D8CC0-2516-1BE0-0A4E-604D09AD23DC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0" creationId="{288FB78C-B699-290D-36DD-22C4CE90BBF3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1" creationId="{7C75E346-21D6-CC96-24BC-513B3E08B831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2" creationId="{79A79F4F-42B6-67AE-ADE8-7503FB20D8A8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3" creationId="{053A89BC-2883-E484-598B-AFDF093E37B5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4" creationId="{D4299D79-A152-C8DB-A641-72E0954D20EC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5" creationId="{C67AD32F-D85B-5581-BC3A-CBEACCC61983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6" creationId="{B682EB7B-6A7C-5BC1-529C-0D3F49D27833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7" creationId="{DBD16DCE-FDDF-DCC1-81FF-2F52443824F2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18" creationId="{57937A64-888F-9A99-B88F-BC70A78271F8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20" creationId="{AF043875-BF42-F1D0-1091-A1FA8FBF8395}"/>
          </ac:cxnSpMkLst>
        </pc:cxnChg>
        <pc:cxnChg chg="mod">
          <ac:chgData name="Nicola Adams" userId="2f95f43e-de7e-4293-ae98-e1e30112b6bf" providerId="ADAL" clId="{0286BA23-88C7-490A-9199-B69F4AAD7399}" dt="2023-07-13T09:26:33.228" v="1737"/>
          <ac:cxnSpMkLst>
            <pc:docMk/>
            <pc:sldMk cId="594572337" sldId="638"/>
            <ac:cxnSpMk id="23" creationId="{48F1E3E7-5127-B284-F16A-9C6C6B11FFF8}"/>
          </ac:cxnSpMkLst>
        </pc:cxnChg>
      </pc:sldChg>
      <pc:sldChg chg="new del">
        <pc:chgData name="Nicola Adams" userId="2f95f43e-de7e-4293-ae98-e1e30112b6bf" providerId="ADAL" clId="{0286BA23-88C7-490A-9199-B69F4AAD7399}" dt="2023-07-13T09:25:52.311" v="1728" actId="47"/>
        <pc:sldMkLst>
          <pc:docMk/>
          <pc:sldMk cId="3202454721" sldId="638"/>
        </pc:sldMkLst>
      </pc:sldChg>
      <pc:sldChg chg="addSp delSp modSp add mod delAnim">
        <pc:chgData name="Nicola Adams" userId="2f95f43e-de7e-4293-ae98-e1e30112b6bf" providerId="ADAL" clId="{0286BA23-88C7-490A-9199-B69F4AAD7399}" dt="2023-07-13T09:30:19.641" v="1831" actId="478"/>
        <pc:sldMkLst>
          <pc:docMk/>
          <pc:sldMk cId="438021025" sldId="639"/>
        </pc:sldMkLst>
        <pc:picChg chg="add mod">
          <ac:chgData name="Nicola Adams" userId="2f95f43e-de7e-4293-ae98-e1e30112b6bf" providerId="ADAL" clId="{0286BA23-88C7-490A-9199-B69F4AAD7399}" dt="2023-07-13T09:30:17.716" v="1830" actId="14861"/>
          <ac:picMkLst>
            <pc:docMk/>
            <pc:sldMk cId="438021025" sldId="639"/>
            <ac:picMk id="3" creationId="{98402368-0567-21E9-E56A-66B6E3B7F37A}"/>
          </ac:picMkLst>
        </pc:picChg>
        <pc:picChg chg="del">
          <ac:chgData name="Nicola Adams" userId="2f95f43e-de7e-4293-ae98-e1e30112b6bf" providerId="ADAL" clId="{0286BA23-88C7-490A-9199-B69F4AAD7399}" dt="2023-07-13T09:30:19.641" v="1831" actId="478"/>
          <ac:picMkLst>
            <pc:docMk/>
            <pc:sldMk cId="438021025" sldId="639"/>
            <ac:picMk id="4" creationId="{53AEA609-4AD6-92E1-E33B-5EE31A822B3A}"/>
          </ac:picMkLst>
        </pc:picChg>
      </pc:sldChg>
      <pc:sldChg chg="addSp delSp modSp add mod delAnim modNotesTx">
        <pc:chgData name="Nicola Adams" userId="2f95f43e-de7e-4293-ae98-e1e30112b6bf" providerId="ADAL" clId="{0286BA23-88C7-490A-9199-B69F4AAD7399}" dt="2023-07-13T09:47:19.285" v="2064" actId="207"/>
        <pc:sldMkLst>
          <pc:docMk/>
          <pc:sldMk cId="2739106358" sldId="640"/>
        </pc:sldMkLst>
        <pc:spChg chg="add del">
          <ac:chgData name="Nicola Adams" userId="2f95f43e-de7e-4293-ae98-e1e30112b6bf" providerId="ADAL" clId="{0286BA23-88C7-490A-9199-B69F4AAD7399}" dt="2023-07-13T09:34:04.544" v="1931" actId="22"/>
          <ac:spMkLst>
            <pc:docMk/>
            <pc:sldMk cId="2739106358" sldId="640"/>
            <ac:spMk id="3" creationId="{CE3E0FEC-CA77-1BA3-B8C1-348F4CF99C3B}"/>
          </ac:spMkLst>
        </pc:spChg>
        <pc:spChg chg="mod">
          <ac:chgData name="Nicola Adams" userId="2f95f43e-de7e-4293-ae98-e1e30112b6bf" providerId="ADAL" clId="{0286BA23-88C7-490A-9199-B69F4AAD7399}" dt="2023-07-13T09:37:07.719" v="2005" actId="20577"/>
          <ac:spMkLst>
            <pc:docMk/>
            <pc:sldMk cId="2739106358" sldId="640"/>
            <ac:spMk id="7" creationId="{C17A85A0-17AC-61BA-62A9-569C8EA47D0D}"/>
          </ac:spMkLst>
        </pc:spChg>
        <pc:graphicFrameChg chg="add mod modGraphic">
          <ac:chgData name="Nicola Adams" userId="2f95f43e-de7e-4293-ae98-e1e30112b6bf" providerId="ADAL" clId="{0286BA23-88C7-490A-9199-B69F4AAD7399}" dt="2023-07-13T09:47:19.285" v="2064" actId="207"/>
          <ac:graphicFrameMkLst>
            <pc:docMk/>
            <pc:sldMk cId="2739106358" sldId="640"/>
            <ac:graphicFrameMk id="4" creationId="{ADFBC8F7-47C3-798B-AB57-5B8AD5972E0C}"/>
          </ac:graphicFrameMkLst>
        </pc:graphicFrameChg>
        <pc:picChg chg="del">
          <ac:chgData name="Nicola Adams" userId="2f95f43e-de7e-4293-ae98-e1e30112b6bf" providerId="ADAL" clId="{0286BA23-88C7-490A-9199-B69F4AAD7399}" dt="2023-07-13T09:33:55.608" v="1929" actId="478"/>
          <ac:picMkLst>
            <pc:docMk/>
            <pc:sldMk cId="2739106358" sldId="640"/>
            <ac:picMk id="6" creationId="{7E57D971-394D-E7BC-2074-779F26A25D52}"/>
          </ac:picMkLst>
        </pc:picChg>
      </pc:sldChg>
      <pc:sldChg chg="addSp delSp modSp add mod delAnim modAnim modNotesTx">
        <pc:chgData name="Nicola Adams" userId="2f95f43e-de7e-4293-ae98-e1e30112b6bf" providerId="ADAL" clId="{0286BA23-88C7-490A-9199-B69F4AAD7399}" dt="2023-07-13T10:08:45.924" v="2263" actId="113"/>
        <pc:sldMkLst>
          <pc:docMk/>
          <pc:sldMk cId="3504051898" sldId="641"/>
        </pc:sldMkLst>
        <pc:spChg chg="mod">
          <ac:chgData name="Nicola Adams" userId="2f95f43e-de7e-4293-ae98-e1e30112b6bf" providerId="ADAL" clId="{0286BA23-88C7-490A-9199-B69F4AAD7399}" dt="2023-07-13T10:07:46.305" v="2211" actId="6549"/>
          <ac:spMkLst>
            <pc:docMk/>
            <pc:sldMk cId="3504051898" sldId="641"/>
            <ac:spMk id="7" creationId="{C17A85A0-17AC-61BA-62A9-569C8EA47D0D}"/>
          </ac:spMkLst>
        </pc:spChg>
        <pc:spChg chg="del mod">
          <ac:chgData name="Nicola Adams" userId="2f95f43e-de7e-4293-ae98-e1e30112b6bf" providerId="ADAL" clId="{0286BA23-88C7-490A-9199-B69F4AAD7399}" dt="2023-07-13T09:51:42.286" v="2104" actId="478"/>
          <ac:spMkLst>
            <pc:docMk/>
            <pc:sldMk cId="3504051898" sldId="641"/>
            <ac:spMk id="25" creationId="{414F3535-0A5C-84F1-4076-B26AA1C5FEA3}"/>
          </ac:spMkLst>
        </pc:spChg>
        <pc:spChg chg="add mod">
          <ac:chgData name="Nicola Adams" userId="2f95f43e-de7e-4293-ae98-e1e30112b6bf" providerId="ADAL" clId="{0286BA23-88C7-490A-9199-B69F4AAD7399}" dt="2023-07-13T10:05:29.577" v="2180" actId="14100"/>
          <ac:spMkLst>
            <pc:docMk/>
            <pc:sldMk cId="3504051898" sldId="641"/>
            <ac:spMk id="31" creationId="{CC294AB6-4E58-13C6-A460-D39A7624C0F2}"/>
          </ac:spMkLst>
        </pc:spChg>
        <pc:spChg chg="add mod">
          <ac:chgData name="Nicola Adams" userId="2f95f43e-de7e-4293-ae98-e1e30112b6bf" providerId="ADAL" clId="{0286BA23-88C7-490A-9199-B69F4AAD7399}" dt="2023-07-13T10:05:38.168" v="2182" actId="1076"/>
          <ac:spMkLst>
            <pc:docMk/>
            <pc:sldMk cId="3504051898" sldId="641"/>
            <ac:spMk id="32" creationId="{468E43A3-C39C-A61B-8AF7-83E07B92F3CA}"/>
          </ac:spMkLst>
        </pc:spChg>
        <pc:spChg chg="add mod">
          <ac:chgData name="Nicola Adams" userId="2f95f43e-de7e-4293-ae98-e1e30112b6bf" providerId="ADAL" clId="{0286BA23-88C7-490A-9199-B69F4AAD7399}" dt="2023-07-13T10:06:01.256" v="2189" actId="1035"/>
          <ac:spMkLst>
            <pc:docMk/>
            <pc:sldMk cId="3504051898" sldId="641"/>
            <ac:spMk id="33" creationId="{6C4014A6-A09B-B80C-A2FC-7BA377D4A9D3}"/>
          </ac:spMkLst>
        </pc:spChg>
        <pc:spChg chg="add mod">
          <ac:chgData name="Nicola Adams" userId="2f95f43e-de7e-4293-ae98-e1e30112b6bf" providerId="ADAL" clId="{0286BA23-88C7-490A-9199-B69F4AAD7399}" dt="2023-07-13T10:05:58.836" v="2187" actId="1036"/>
          <ac:spMkLst>
            <pc:docMk/>
            <pc:sldMk cId="3504051898" sldId="641"/>
            <ac:spMk id="34" creationId="{A6FEEE72-D768-6416-AF11-D7CB8D5101E6}"/>
          </ac:spMkLst>
        </pc:spChg>
        <pc:spChg chg="add mod">
          <ac:chgData name="Nicola Adams" userId="2f95f43e-de7e-4293-ae98-e1e30112b6bf" providerId="ADAL" clId="{0286BA23-88C7-490A-9199-B69F4AAD7399}" dt="2023-07-13T10:06:39.256" v="2197" actId="208"/>
          <ac:spMkLst>
            <pc:docMk/>
            <pc:sldMk cId="3504051898" sldId="641"/>
            <ac:spMk id="35" creationId="{73342C32-35C4-22CE-FAC4-C4569D145F98}"/>
          </ac:spMkLst>
        </pc:spChg>
        <pc:spChg chg="add mod">
          <ac:chgData name="Nicola Adams" userId="2f95f43e-de7e-4293-ae98-e1e30112b6bf" providerId="ADAL" clId="{0286BA23-88C7-490A-9199-B69F4AAD7399}" dt="2023-07-13T10:06:47.807" v="2199" actId="1076"/>
          <ac:spMkLst>
            <pc:docMk/>
            <pc:sldMk cId="3504051898" sldId="641"/>
            <ac:spMk id="36" creationId="{4C5844F7-320B-1BE4-9D55-2057EE1DC833}"/>
          </ac:spMkLst>
        </pc:spChg>
        <pc:spChg chg="add mod">
          <ac:chgData name="Nicola Adams" userId="2f95f43e-de7e-4293-ae98-e1e30112b6bf" providerId="ADAL" clId="{0286BA23-88C7-490A-9199-B69F4AAD7399}" dt="2023-07-13T10:06:53.148" v="2201" actId="1076"/>
          <ac:spMkLst>
            <pc:docMk/>
            <pc:sldMk cId="3504051898" sldId="641"/>
            <ac:spMk id="37" creationId="{1C0FE753-0787-7592-3155-AE481E91280C}"/>
          </ac:spMkLst>
        </pc:spChg>
        <pc:spChg chg="add mod">
          <ac:chgData name="Nicola Adams" userId="2f95f43e-de7e-4293-ae98-e1e30112b6bf" providerId="ADAL" clId="{0286BA23-88C7-490A-9199-B69F4AAD7399}" dt="2023-07-13T10:07:00.639" v="2203" actId="1076"/>
          <ac:spMkLst>
            <pc:docMk/>
            <pc:sldMk cId="3504051898" sldId="641"/>
            <ac:spMk id="38" creationId="{32CB11F3-E347-E872-4D98-47597BF37F6B}"/>
          </ac:spMkLst>
        </pc:spChg>
        <pc:spChg chg="add mod">
          <ac:chgData name="Nicola Adams" userId="2f95f43e-de7e-4293-ae98-e1e30112b6bf" providerId="ADAL" clId="{0286BA23-88C7-490A-9199-B69F4AAD7399}" dt="2023-07-13T10:07:33.101" v="2207" actId="1076"/>
          <ac:spMkLst>
            <pc:docMk/>
            <pc:sldMk cId="3504051898" sldId="641"/>
            <ac:spMk id="39" creationId="{65183FB9-7A40-7593-E972-B68BA52A9719}"/>
          </ac:spMkLst>
        </pc:spChg>
        <pc:spChg chg="add mod">
          <ac:chgData name="Nicola Adams" userId="2f95f43e-de7e-4293-ae98-e1e30112b6bf" providerId="ADAL" clId="{0286BA23-88C7-490A-9199-B69F4AAD7399}" dt="2023-07-13T10:07:49.639" v="2212" actId="1076"/>
          <ac:spMkLst>
            <pc:docMk/>
            <pc:sldMk cId="3504051898" sldId="641"/>
            <ac:spMk id="40" creationId="{72CCE20F-C737-B07C-DFB0-A54810491E76}"/>
          </ac:spMkLst>
        </pc:spChg>
        <pc:grpChg chg="del">
          <ac:chgData name="Nicola Adams" userId="2f95f43e-de7e-4293-ae98-e1e30112b6bf" providerId="ADAL" clId="{0286BA23-88C7-490A-9199-B69F4AAD7399}" dt="2023-07-13T09:51:26.695" v="2066" actId="478"/>
          <ac:grpSpMkLst>
            <pc:docMk/>
            <pc:sldMk cId="3504051898" sldId="641"/>
            <ac:grpSpMk id="2" creationId="{F279EF0D-890D-A4CE-8FD7-88DA60851E35}"/>
          </ac:grpSpMkLst>
        </pc:grpChg>
        <pc:graphicFrameChg chg="add mod modGraphic">
          <ac:chgData name="Nicola Adams" userId="2f95f43e-de7e-4293-ae98-e1e30112b6bf" providerId="ADAL" clId="{0286BA23-88C7-490A-9199-B69F4AAD7399}" dt="2023-07-13T10:01:48.441" v="2154" actId="931"/>
          <ac:graphicFrameMkLst>
            <pc:docMk/>
            <pc:sldMk cId="3504051898" sldId="641"/>
            <ac:graphicFrameMk id="26" creationId="{DBDA06F9-6A8A-E287-8603-CDFE90B08FDB}"/>
          </ac:graphicFrameMkLst>
        </pc:graphicFrameChg>
        <pc:picChg chg="add del mod">
          <ac:chgData name="Nicola Adams" userId="2f95f43e-de7e-4293-ae98-e1e30112b6bf" providerId="ADAL" clId="{0286BA23-88C7-490A-9199-B69F4AAD7399}" dt="2023-07-13T10:03:47.639" v="2159" actId="21"/>
          <ac:picMkLst>
            <pc:docMk/>
            <pc:sldMk cId="3504051898" sldId="641"/>
            <ac:picMk id="28" creationId="{426E4AC8-89C9-D524-65A1-3F38F8E0F5E0}"/>
          </ac:picMkLst>
        </pc:picChg>
        <pc:picChg chg="add del mod">
          <ac:chgData name="Nicola Adams" userId="2f95f43e-de7e-4293-ae98-e1e30112b6bf" providerId="ADAL" clId="{0286BA23-88C7-490A-9199-B69F4AAD7399}" dt="2023-07-13T10:03:55.422" v="2163" actId="21"/>
          <ac:picMkLst>
            <pc:docMk/>
            <pc:sldMk cId="3504051898" sldId="641"/>
            <ac:picMk id="29" creationId="{2C3A8840-7DFB-7C37-1265-FC45F8678247}"/>
          </ac:picMkLst>
        </pc:picChg>
        <pc:picChg chg="add del mod">
          <ac:chgData name="Nicola Adams" userId="2f95f43e-de7e-4293-ae98-e1e30112b6bf" providerId="ADAL" clId="{0286BA23-88C7-490A-9199-B69F4AAD7399}" dt="2023-07-13T10:04:39.205" v="2176" actId="478"/>
          <ac:picMkLst>
            <pc:docMk/>
            <pc:sldMk cId="3504051898" sldId="641"/>
            <ac:picMk id="30" creationId="{FB4E0DE9-8A0A-7E09-F269-A63278CABB72}"/>
          </ac:picMkLst>
        </pc:picChg>
        <pc:cxnChg chg="add del mod">
          <ac:chgData name="Nicola Adams" userId="2f95f43e-de7e-4293-ae98-e1e30112b6bf" providerId="ADAL" clId="{0286BA23-88C7-490A-9199-B69F4AAD7399}" dt="2023-07-13T09:51:50.632" v="2106"/>
          <ac:cxnSpMkLst>
            <pc:docMk/>
            <pc:sldMk cId="3504051898" sldId="641"/>
            <ac:cxnSpMk id="6" creationId="{90B04DF4-9471-FFE6-A5D8-8B2A0195FAAA}"/>
          </ac:cxnSpMkLst>
        </pc:cxnChg>
      </pc:sldChg>
      <pc:sldChg chg="addSp delSp modSp add mod modAnim">
        <pc:chgData name="Nicola Adams" userId="2f95f43e-de7e-4293-ae98-e1e30112b6bf" providerId="ADAL" clId="{0286BA23-88C7-490A-9199-B69F4AAD7399}" dt="2023-07-13T10:10:16.503" v="2273" actId="1035"/>
        <pc:sldMkLst>
          <pc:docMk/>
          <pc:sldMk cId="1515585604" sldId="642"/>
        </pc:sldMkLst>
        <pc:picChg chg="del">
          <ac:chgData name="Nicola Adams" userId="2f95f43e-de7e-4293-ae98-e1e30112b6bf" providerId="ADAL" clId="{0286BA23-88C7-490A-9199-B69F4AAD7399}" dt="2023-07-13T10:10:14.164" v="2272" actId="478"/>
          <ac:picMkLst>
            <pc:docMk/>
            <pc:sldMk cId="1515585604" sldId="642"/>
            <ac:picMk id="3" creationId="{98402368-0567-21E9-E56A-66B6E3B7F37A}"/>
          </ac:picMkLst>
        </pc:picChg>
        <pc:picChg chg="add mod">
          <ac:chgData name="Nicola Adams" userId="2f95f43e-de7e-4293-ae98-e1e30112b6bf" providerId="ADAL" clId="{0286BA23-88C7-490A-9199-B69F4AAD7399}" dt="2023-07-13T10:10:16.503" v="2273" actId="1035"/>
          <ac:picMkLst>
            <pc:docMk/>
            <pc:sldMk cId="1515585604" sldId="642"/>
            <ac:picMk id="4" creationId="{B3DDCF43-6FE9-C8F5-2E84-2D0A97146762}"/>
          </ac:picMkLst>
        </pc:picChg>
      </pc:sldChg>
      <pc:sldChg chg="addSp delSp modSp add mod modNotesTx">
        <pc:chgData name="Nicola Adams" userId="2f95f43e-de7e-4293-ae98-e1e30112b6bf" providerId="ADAL" clId="{0286BA23-88C7-490A-9199-B69F4AAD7399}" dt="2023-07-13T10:14:10.507" v="2354" actId="113"/>
        <pc:sldMkLst>
          <pc:docMk/>
          <pc:sldMk cId="1471254349" sldId="643"/>
        </pc:sldMkLst>
        <pc:spChg chg="add mod">
          <ac:chgData name="Nicola Adams" userId="2f95f43e-de7e-4293-ae98-e1e30112b6bf" providerId="ADAL" clId="{0286BA23-88C7-490A-9199-B69F4AAD7399}" dt="2023-07-13T10:13:43.510" v="2352" actId="1076"/>
          <ac:spMkLst>
            <pc:docMk/>
            <pc:sldMk cId="1471254349" sldId="643"/>
            <ac:spMk id="2" creationId="{6BAAB5F1-05AD-E0FC-0F39-C08ED371DFBD}"/>
          </ac:spMkLst>
        </pc:spChg>
        <pc:spChg chg="add mod">
          <ac:chgData name="Nicola Adams" userId="2f95f43e-de7e-4293-ae98-e1e30112b6bf" providerId="ADAL" clId="{0286BA23-88C7-490A-9199-B69F4AAD7399}" dt="2023-07-13T10:13:43.510" v="2352" actId="1076"/>
          <ac:spMkLst>
            <pc:docMk/>
            <pc:sldMk cId="1471254349" sldId="643"/>
            <ac:spMk id="3" creationId="{0376E724-A6B6-E402-9812-CBCE35D8D8CA}"/>
          </ac:spMkLst>
        </pc:spChg>
        <pc:spChg chg="mod">
          <ac:chgData name="Nicola Adams" userId="2f95f43e-de7e-4293-ae98-e1e30112b6bf" providerId="ADAL" clId="{0286BA23-88C7-490A-9199-B69F4AAD7399}" dt="2023-07-13T10:13:19.663" v="2350" actId="6549"/>
          <ac:spMkLst>
            <pc:docMk/>
            <pc:sldMk cId="1471254349" sldId="643"/>
            <ac:spMk id="7" creationId="{C17A85A0-17AC-61BA-62A9-569C8EA47D0D}"/>
          </ac:spMkLst>
        </pc:spChg>
        <pc:graphicFrameChg chg="del">
          <ac:chgData name="Nicola Adams" userId="2f95f43e-de7e-4293-ae98-e1e30112b6bf" providerId="ADAL" clId="{0286BA23-88C7-490A-9199-B69F4AAD7399}" dt="2023-07-13T10:13:11.352" v="2347" actId="478"/>
          <ac:graphicFrameMkLst>
            <pc:docMk/>
            <pc:sldMk cId="1471254349" sldId="643"/>
            <ac:graphicFrameMk id="4" creationId="{ADFBC8F7-47C3-798B-AB57-5B8AD5972E0C}"/>
          </ac:graphicFrameMkLst>
        </pc:graphicFrameChg>
      </pc:sldChg>
      <pc:sldChg chg="addSp delSp modSp add mod ord modNotesTx">
        <pc:chgData name="Nicola Adams" userId="2f95f43e-de7e-4293-ae98-e1e30112b6bf" providerId="ADAL" clId="{0286BA23-88C7-490A-9199-B69F4AAD7399}" dt="2023-07-24T14:56:11.564" v="3778"/>
        <pc:sldMkLst>
          <pc:docMk/>
          <pc:sldMk cId="1962937342" sldId="644"/>
        </pc:sldMkLst>
        <pc:spChg chg="mod">
          <ac:chgData name="Nicola Adams" userId="2f95f43e-de7e-4293-ae98-e1e30112b6bf" providerId="ADAL" clId="{0286BA23-88C7-490A-9199-B69F4AAD7399}" dt="2023-07-13T10:18:54.688" v="2397" actId="5793"/>
          <ac:spMkLst>
            <pc:docMk/>
            <pc:sldMk cId="1962937342" sldId="644"/>
            <ac:spMk id="7" creationId="{C17A85A0-17AC-61BA-62A9-569C8EA47D0D}"/>
          </ac:spMkLst>
        </pc:spChg>
        <pc:graphicFrameChg chg="del">
          <ac:chgData name="Nicola Adams" userId="2f95f43e-de7e-4293-ae98-e1e30112b6bf" providerId="ADAL" clId="{0286BA23-88C7-490A-9199-B69F4AAD7399}" dt="2023-07-13T10:18:47.005" v="2356" actId="478"/>
          <ac:graphicFrameMkLst>
            <pc:docMk/>
            <pc:sldMk cId="1962937342" sldId="644"/>
            <ac:graphicFrameMk id="4" creationId="{ADFBC8F7-47C3-798B-AB57-5B8AD5972E0C}"/>
          </ac:graphicFrameMkLst>
        </pc:graphicFrameChg>
        <pc:picChg chg="add mod">
          <ac:chgData name="Nicola Adams" userId="2f95f43e-de7e-4293-ae98-e1e30112b6bf" providerId="ADAL" clId="{0286BA23-88C7-490A-9199-B69F4AAD7399}" dt="2023-07-13T10:19:11.980" v="2400" actId="14100"/>
          <ac:picMkLst>
            <pc:docMk/>
            <pc:sldMk cId="1962937342" sldId="644"/>
            <ac:picMk id="2" creationId="{1FE26EF6-D262-81E7-9B6C-9E254DDCFF98}"/>
          </ac:picMkLst>
        </pc:picChg>
      </pc:sldChg>
      <pc:sldChg chg="new del">
        <pc:chgData name="Nicola Adams" userId="2f95f43e-de7e-4293-ae98-e1e30112b6bf" providerId="ADAL" clId="{0286BA23-88C7-490A-9199-B69F4AAD7399}" dt="2023-07-13T10:21:15.322" v="2404" actId="47"/>
        <pc:sldMkLst>
          <pc:docMk/>
          <pc:sldMk cId="342647766" sldId="645"/>
        </pc:sldMkLst>
      </pc:sldChg>
      <pc:sldChg chg="delSp modSp add mod modNotesTx">
        <pc:chgData name="Nicola Adams" userId="2f95f43e-de7e-4293-ae98-e1e30112b6bf" providerId="ADAL" clId="{0286BA23-88C7-490A-9199-B69F4AAD7399}" dt="2023-07-13T10:28:32.602" v="2715" actId="6549"/>
        <pc:sldMkLst>
          <pc:docMk/>
          <pc:sldMk cId="1351601923" sldId="645"/>
        </pc:sldMkLst>
        <pc:spChg chg="mod">
          <ac:chgData name="Nicola Adams" userId="2f95f43e-de7e-4293-ae98-e1e30112b6bf" providerId="ADAL" clId="{0286BA23-88C7-490A-9199-B69F4AAD7399}" dt="2023-07-13T10:23:38.910" v="2702" actId="20577"/>
          <ac:spMkLst>
            <pc:docMk/>
            <pc:sldMk cId="1351601923" sldId="645"/>
            <ac:spMk id="7" creationId="{C17A85A0-17AC-61BA-62A9-569C8EA47D0D}"/>
          </ac:spMkLst>
        </pc:spChg>
        <pc:spChg chg="del">
          <ac:chgData name="Nicola Adams" userId="2f95f43e-de7e-4293-ae98-e1e30112b6bf" providerId="ADAL" clId="{0286BA23-88C7-490A-9199-B69F4AAD7399}" dt="2023-07-13T10:21:24.170" v="2407" actId="478"/>
          <ac:spMkLst>
            <pc:docMk/>
            <pc:sldMk cId="1351601923" sldId="645"/>
            <ac:spMk id="31" creationId="{CC294AB6-4E58-13C6-A460-D39A7624C0F2}"/>
          </ac:spMkLst>
        </pc:spChg>
        <pc:spChg chg="del">
          <ac:chgData name="Nicola Adams" userId="2f95f43e-de7e-4293-ae98-e1e30112b6bf" providerId="ADAL" clId="{0286BA23-88C7-490A-9199-B69F4AAD7399}" dt="2023-07-13T10:21:24.170" v="2407" actId="478"/>
          <ac:spMkLst>
            <pc:docMk/>
            <pc:sldMk cId="1351601923" sldId="645"/>
            <ac:spMk id="32" creationId="{468E43A3-C39C-A61B-8AF7-83E07B92F3CA}"/>
          </ac:spMkLst>
        </pc:spChg>
        <pc:spChg chg="del">
          <ac:chgData name="Nicola Adams" userId="2f95f43e-de7e-4293-ae98-e1e30112b6bf" providerId="ADAL" clId="{0286BA23-88C7-490A-9199-B69F4AAD7399}" dt="2023-07-13T10:21:24.170" v="2407" actId="478"/>
          <ac:spMkLst>
            <pc:docMk/>
            <pc:sldMk cId="1351601923" sldId="645"/>
            <ac:spMk id="33" creationId="{6C4014A6-A09B-B80C-A2FC-7BA377D4A9D3}"/>
          </ac:spMkLst>
        </pc:spChg>
        <pc:spChg chg="del">
          <ac:chgData name="Nicola Adams" userId="2f95f43e-de7e-4293-ae98-e1e30112b6bf" providerId="ADAL" clId="{0286BA23-88C7-490A-9199-B69F4AAD7399}" dt="2023-07-13T10:21:25.548" v="2409" actId="478"/>
          <ac:spMkLst>
            <pc:docMk/>
            <pc:sldMk cId="1351601923" sldId="645"/>
            <ac:spMk id="34" creationId="{A6FEEE72-D768-6416-AF11-D7CB8D5101E6}"/>
          </ac:spMkLst>
        </pc:spChg>
        <pc:spChg chg="del">
          <ac:chgData name="Nicola Adams" userId="2f95f43e-de7e-4293-ae98-e1e30112b6bf" providerId="ADAL" clId="{0286BA23-88C7-490A-9199-B69F4AAD7399}" dt="2023-07-13T10:21:24.170" v="2407" actId="478"/>
          <ac:spMkLst>
            <pc:docMk/>
            <pc:sldMk cId="1351601923" sldId="645"/>
            <ac:spMk id="35" creationId="{73342C32-35C4-22CE-FAC4-C4569D145F98}"/>
          </ac:spMkLst>
        </pc:spChg>
        <pc:spChg chg="del">
          <ac:chgData name="Nicola Adams" userId="2f95f43e-de7e-4293-ae98-e1e30112b6bf" providerId="ADAL" clId="{0286BA23-88C7-490A-9199-B69F4AAD7399}" dt="2023-07-13T10:21:25.947" v="2410" actId="478"/>
          <ac:spMkLst>
            <pc:docMk/>
            <pc:sldMk cId="1351601923" sldId="645"/>
            <ac:spMk id="36" creationId="{4C5844F7-320B-1BE4-9D55-2057EE1DC833}"/>
          </ac:spMkLst>
        </pc:spChg>
        <pc:spChg chg="del">
          <ac:chgData name="Nicola Adams" userId="2f95f43e-de7e-4293-ae98-e1e30112b6bf" providerId="ADAL" clId="{0286BA23-88C7-490A-9199-B69F4AAD7399}" dt="2023-07-13T10:21:24.170" v="2407" actId="478"/>
          <ac:spMkLst>
            <pc:docMk/>
            <pc:sldMk cId="1351601923" sldId="645"/>
            <ac:spMk id="37" creationId="{1C0FE753-0787-7592-3155-AE481E91280C}"/>
          </ac:spMkLst>
        </pc:spChg>
        <pc:spChg chg="del">
          <ac:chgData name="Nicola Adams" userId="2f95f43e-de7e-4293-ae98-e1e30112b6bf" providerId="ADAL" clId="{0286BA23-88C7-490A-9199-B69F4AAD7399}" dt="2023-07-13T10:21:25.268" v="2408" actId="478"/>
          <ac:spMkLst>
            <pc:docMk/>
            <pc:sldMk cId="1351601923" sldId="645"/>
            <ac:spMk id="38" creationId="{32CB11F3-E347-E872-4D98-47597BF37F6B}"/>
          </ac:spMkLst>
        </pc:spChg>
        <pc:spChg chg="del">
          <ac:chgData name="Nicola Adams" userId="2f95f43e-de7e-4293-ae98-e1e30112b6bf" providerId="ADAL" clId="{0286BA23-88C7-490A-9199-B69F4AAD7399}" dt="2023-07-13T10:21:24.170" v="2407" actId="478"/>
          <ac:spMkLst>
            <pc:docMk/>
            <pc:sldMk cId="1351601923" sldId="645"/>
            <ac:spMk id="39" creationId="{65183FB9-7A40-7593-E972-B68BA52A9719}"/>
          </ac:spMkLst>
        </pc:spChg>
        <pc:spChg chg="del">
          <ac:chgData name="Nicola Adams" userId="2f95f43e-de7e-4293-ae98-e1e30112b6bf" providerId="ADAL" clId="{0286BA23-88C7-490A-9199-B69F4AAD7399}" dt="2023-07-13T10:21:26.602" v="2411" actId="478"/>
          <ac:spMkLst>
            <pc:docMk/>
            <pc:sldMk cId="1351601923" sldId="645"/>
            <ac:spMk id="40" creationId="{72CCE20F-C737-B07C-DFB0-A54810491E76}"/>
          </ac:spMkLst>
        </pc:spChg>
        <pc:graphicFrameChg chg="del">
          <ac:chgData name="Nicola Adams" userId="2f95f43e-de7e-4293-ae98-e1e30112b6bf" providerId="ADAL" clId="{0286BA23-88C7-490A-9199-B69F4AAD7399}" dt="2023-07-13T10:21:21.833" v="2406" actId="478"/>
          <ac:graphicFrameMkLst>
            <pc:docMk/>
            <pc:sldMk cId="1351601923" sldId="645"/>
            <ac:graphicFrameMk id="26" creationId="{DBDA06F9-6A8A-E287-8603-CDFE90B08FDB}"/>
          </ac:graphicFrameMkLst>
        </pc:graphicFrameChg>
      </pc:sldChg>
      <pc:sldChg chg="addSp delSp modSp add mod modNotesTx">
        <pc:chgData name="Nicola Adams" userId="2f95f43e-de7e-4293-ae98-e1e30112b6bf" providerId="ADAL" clId="{0286BA23-88C7-490A-9199-B69F4AAD7399}" dt="2023-07-13T10:30:20.688" v="2811" actId="6549"/>
        <pc:sldMkLst>
          <pc:docMk/>
          <pc:sldMk cId="465521197" sldId="646"/>
        </pc:sldMkLst>
        <pc:spChg chg="mod">
          <ac:chgData name="Nicola Adams" userId="2f95f43e-de7e-4293-ae98-e1e30112b6bf" providerId="ADAL" clId="{0286BA23-88C7-490A-9199-B69F4AAD7399}" dt="2023-07-13T10:29:26.922" v="2772" actId="20577"/>
          <ac:spMkLst>
            <pc:docMk/>
            <pc:sldMk cId="465521197" sldId="646"/>
            <ac:spMk id="7" creationId="{C17A85A0-17AC-61BA-62A9-569C8EA47D0D}"/>
          </ac:spMkLst>
        </pc:spChg>
        <pc:picChg chg="del">
          <ac:chgData name="Nicola Adams" userId="2f95f43e-de7e-4293-ae98-e1e30112b6bf" providerId="ADAL" clId="{0286BA23-88C7-490A-9199-B69F4AAD7399}" dt="2023-07-13T10:29:28.824" v="2773" actId="478"/>
          <ac:picMkLst>
            <pc:docMk/>
            <pc:sldMk cId="465521197" sldId="646"/>
            <ac:picMk id="2" creationId="{1FE26EF6-D262-81E7-9B6C-9E254DDCFF98}"/>
          </ac:picMkLst>
        </pc:picChg>
        <pc:picChg chg="add mod">
          <ac:chgData name="Nicola Adams" userId="2f95f43e-de7e-4293-ae98-e1e30112b6bf" providerId="ADAL" clId="{0286BA23-88C7-490A-9199-B69F4AAD7399}" dt="2023-07-13T10:29:42.459" v="2778" actId="1076"/>
          <ac:picMkLst>
            <pc:docMk/>
            <pc:sldMk cId="465521197" sldId="646"/>
            <ac:picMk id="3" creationId="{FAE73778-2A07-B92C-2FB8-45F6B30DE62A}"/>
          </ac:picMkLst>
        </pc:picChg>
      </pc:sldChg>
      <pc:sldChg chg="addSp delSp modSp add mod ord delAnim modNotesTx">
        <pc:chgData name="Nicola Adams" userId="2f95f43e-de7e-4293-ae98-e1e30112b6bf" providerId="ADAL" clId="{0286BA23-88C7-490A-9199-B69F4AAD7399}" dt="2023-07-13T10:33:00.109" v="3015" actId="20577"/>
        <pc:sldMkLst>
          <pc:docMk/>
          <pc:sldMk cId="1235148549" sldId="647"/>
        </pc:sldMkLst>
        <pc:spChg chg="mod">
          <ac:chgData name="Nicola Adams" userId="2f95f43e-de7e-4293-ae98-e1e30112b6bf" providerId="ADAL" clId="{0286BA23-88C7-490A-9199-B69F4AAD7399}" dt="2023-07-13T10:31:53.288" v="2961" actId="20577"/>
          <ac:spMkLst>
            <pc:docMk/>
            <pc:sldMk cId="1235148549" sldId="647"/>
            <ac:spMk id="7" creationId="{C17A85A0-17AC-61BA-62A9-569C8EA47D0D}"/>
          </ac:spMkLst>
        </pc:spChg>
        <pc:picChg chg="add del mod">
          <ac:chgData name="Nicola Adams" userId="2f95f43e-de7e-4293-ae98-e1e30112b6bf" providerId="ADAL" clId="{0286BA23-88C7-490A-9199-B69F4AAD7399}" dt="2023-07-13T10:32:03.483" v="2964" actId="478"/>
          <ac:picMkLst>
            <pc:docMk/>
            <pc:sldMk cId="1235148549" sldId="647"/>
            <ac:picMk id="2" creationId="{D3F3B38A-1BE2-52E9-577D-D6F1BF7C105A}"/>
          </ac:picMkLst>
        </pc:picChg>
        <pc:picChg chg="add mod">
          <ac:chgData name="Nicola Adams" userId="2f95f43e-de7e-4293-ae98-e1e30112b6bf" providerId="ADAL" clId="{0286BA23-88C7-490A-9199-B69F4AAD7399}" dt="2023-07-13T10:32:32.785" v="2969" actId="1076"/>
          <ac:picMkLst>
            <pc:docMk/>
            <pc:sldMk cId="1235148549" sldId="647"/>
            <ac:picMk id="4" creationId="{EB3F7A9A-D79E-4923-CA20-B4B996DBF514}"/>
          </ac:picMkLst>
        </pc:picChg>
        <pc:picChg chg="del">
          <ac:chgData name="Nicola Adams" userId="2f95f43e-de7e-4293-ae98-e1e30112b6bf" providerId="ADAL" clId="{0286BA23-88C7-490A-9199-B69F4AAD7399}" dt="2023-07-13T10:31:55.096" v="2962" actId="478"/>
          <ac:picMkLst>
            <pc:docMk/>
            <pc:sldMk cId="1235148549" sldId="647"/>
            <ac:picMk id="6" creationId="{7E57D971-394D-E7BC-2074-779F26A25D52}"/>
          </ac:picMkLst>
        </pc:picChg>
      </pc:sldChg>
      <pc:sldChg chg="addSp delSp modSp add del mod modClrScheme chgLayout">
        <pc:chgData name="Nicola Adams" userId="2f95f43e-de7e-4293-ae98-e1e30112b6bf" providerId="ADAL" clId="{0286BA23-88C7-490A-9199-B69F4AAD7399}" dt="2023-07-13T10:31:25.385" v="2815"/>
        <pc:sldMkLst>
          <pc:docMk/>
          <pc:sldMk cId="4168202909" sldId="647"/>
        </pc:sldMkLst>
        <pc:spChg chg="add del mod ord">
          <ac:chgData name="Nicola Adams" userId="2f95f43e-de7e-4293-ae98-e1e30112b6bf" providerId="ADAL" clId="{0286BA23-88C7-490A-9199-B69F4AAD7399}" dt="2023-07-13T10:31:24.610" v="2814" actId="700"/>
          <ac:spMkLst>
            <pc:docMk/>
            <pc:sldMk cId="4168202909" sldId="647"/>
            <ac:spMk id="2" creationId="{06B75D5B-4482-87EE-CE94-EBC94E22239F}"/>
          </ac:spMkLst>
        </pc:spChg>
        <pc:spChg chg="mod ord">
          <ac:chgData name="Nicola Adams" userId="2f95f43e-de7e-4293-ae98-e1e30112b6bf" providerId="ADAL" clId="{0286BA23-88C7-490A-9199-B69F4AAD7399}" dt="2023-07-13T10:31:24.610" v="2814" actId="700"/>
          <ac:spMkLst>
            <pc:docMk/>
            <pc:sldMk cId="4168202909" sldId="647"/>
            <ac:spMk id="7" creationId="{C17A85A0-17AC-61BA-62A9-569C8EA47D0D}"/>
          </ac:spMkLst>
        </pc:spChg>
      </pc:sldChg>
      <pc:sldChg chg="addSp delSp modSp add mod delAnim modNotesTx">
        <pc:chgData name="Nicola Adams" userId="2f95f43e-de7e-4293-ae98-e1e30112b6bf" providerId="ADAL" clId="{0286BA23-88C7-490A-9199-B69F4AAD7399}" dt="2023-07-13T10:35:11.866" v="3100" actId="1076"/>
        <pc:sldMkLst>
          <pc:docMk/>
          <pc:sldMk cId="4162123990" sldId="648"/>
        </pc:sldMkLst>
        <pc:spChg chg="add mod">
          <ac:chgData name="Nicola Adams" userId="2f95f43e-de7e-4293-ae98-e1e30112b6bf" providerId="ADAL" clId="{0286BA23-88C7-490A-9199-B69F4AAD7399}" dt="2023-07-13T10:34:57.007" v="3096" actId="14100"/>
          <ac:spMkLst>
            <pc:docMk/>
            <pc:sldMk cId="4162123990" sldId="648"/>
            <ac:spMk id="6" creationId="{61381387-494C-2811-FDDD-6303E2B85598}"/>
          </ac:spMkLst>
        </pc:spChg>
        <pc:spChg chg="mod">
          <ac:chgData name="Nicola Adams" userId="2f95f43e-de7e-4293-ae98-e1e30112b6bf" providerId="ADAL" clId="{0286BA23-88C7-490A-9199-B69F4AAD7399}" dt="2023-07-13T10:34:32.977" v="3091" actId="6549"/>
          <ac:spMkLst>
            <pc:docMk/>
            <pc:sldMk cId="4162123990" sldId="648"/>
            <ac:spMk id="7" creationId="{C17A85A0-17AC-61BA-62A9-569C8EA47D0D}"/>
          </ac:spMkLst>
        </pc:spChg>
        <pc:spChg chg="del">
          <ac:chgData name="Nicola Adams" userId="2f95f43e-de7e-4293-ae98-e1e30112b6bf" providerId="ADAL" clId="{0286BA23-88C7-490A-9199-B69F4AAD7399}" dt="2023-07-13T10:33:53.822" v="3018" actId="478"/>
          <ac:spMkLst>
            <pc:docMk/>
            <pc:sldMk cId="4162123990" sldId="648"/>
            <ac:spMk id="25" creationId="{414F3535-0A5C-84F1-4076-B26AA1C5FEA3}"/>
          </ac:spMkLst>
        </pc:spChg>
        <pc:spChg chg="add mod">
          <ac:chgData name="Nicola Adams" userId="2f95f43e-de7e-4293-ae98-e1e30112b6bf" providerId="ADAL" clId="{0286BA23-88C7-490A-9199-B69F4AAD7399}" dt="2023-07-13T10:35:06.043" v="3098" actId="1076"/>
          <ac:spMkLst>
            <pc:docMk/>
            <pc:sldMk cId="4162123990" sldId="648"/>
            <ac:spMk id="26" creationId="{740DB409-CAE6-1891-05FA-1A5D29A00DB1}"/>
          </ac:spMkLst>
        </pc:spChg>
        <pc:spChg chg="add mod">
          <ac:chgData name="Nicola Adams" userId="2f95f43e-de7e-4293-ae98-e1e30112b6bf" providerId="ADAL" clId="{0286BA23-88C7-490A-9199-B69F4AAD7399}" dt="2023-07-13T10:35:11.866" v="3100" actId="1076"/>
          <ac:spMkLst>
            <pc:docMk/>
            <pc:sldMk cId="4162123990" sldId="648"/>
            <ac:spMk id="27" creationId="{5A4E12BC-D9A6-8A4B-4B32-5B4014C5469F}"/>
          </ac:spMkLst>
        </pc:spChg>
        <pc:grpChg chg="del">
          <ac:chgData name="Nicola Adams" userId="2f95f43e-de7e-4293-ae98-e1e30112b6bf" providerId="ADAL" clId="{0286BA23-88C7-490A-9199-B69F4AAD7399}" dt="2023-07-13T10:33:52.406" v="3017" actId="478"/>
          <ac:grpSpMkLst>
            <pc:docMk/>
            <pc:sldMk cId="4162123990" sldId="648"/>
            <ac:grpSpMk id="2" creationId="{F279EF0D-890D-A4CE-8FD7-88DA60851E35}"/>
          </ac:grpSpMkLst>
        </pc:grpChg>
      </pc:sldChg>
      <pc:sldChg chg="addSp delSp modSp add mod modNotesTx">
        <pc:chgData name="Nicola Adams" userId="2f95f43e-de7e-4293-ae98-e1e30112b6bf" providerId="ADAL" clId="{0286BA23-88C7-490A-9199-B69F4AAD7399}" dt="2023-07-13T10:40:57.703" v="3344" actId="113"/>
        <pc:sldMkLst>
          <pc:docMk/>
          <pc:sldMk cId="579283760" sldId="649"/>
        </pc:sldMkLst>
        <pc:spChg chg="add mod">
          <ac:chgData name="Nicola Adams" userId="2f95f43e-de7e-4293-ae98-e1e30112b6bf" providerId="ADAL" clId="{0286BA23-88C7-490A-9199-B69F4AAD7399}" dt="2023-07-13T10:40:09.579" v="3331" actId="1076"/>
          <ac:spMkLst>
            <pc:docMk/>
            <pc:sldMk cId="579283760" sldId="649"/>
            <ac:spMk id="3" creationId="{8E2ADA53-4DE9-32CC-4FB8-B2832B463021}"/>
          </ac:spMkLst>
        </pc:spChg>
        <pc:spChg chg="add mod">
          <ac:chgData name="Nicola Adams" userId="2f95f43e-de7e-4293-ae98-e1e30112b6bf" providerId="ADAL" clId="{0286BA23-88C7-490A-9199-B69F4AAD7399}" dt="2023-07-13T10:40:15.909" v="3333" actId="1076"/>
          <ac:spMkLst>
            <pc:docMk/>
            <pc:sldMk cId="579283760" sldId="649"/>
            <ac:spMk id="4" creationId="{38251E91-C1D4-1645-289B-3904A477C9FD}"/>
          </ac:spMkLst>
        </pc:spChg>
        <pc:spChg chg="add mod">
          <ac:chgData name="Nicola Adams" userId="2f95f43e-de7e-4293-ae98-e1e30112b6bf" providerId="ADAL" clId="{0286BA23-88C7-490A-9199-B69F4AAD7399}" dt="2023-07-13T10:40:20.357" v="3335" actId="1076"/>
          <ac:spMkLst>
            <pc:docMk/>
            <pc:sldMk cId="579283760" sldId="649"/>
            <ac:spMk id="5" creationId="{09C928F5-8F3E-7868-FDCF-DB64DB0DF1CF}"/>
          </ac:spMkLst>
        </pc:spChg>
        <pc:spChg chg="del">
          <ac:chgData name="Nicola Adams" userId="2f95f43e-de7e-4293-ae98-e1e30112b6bf" providerId="ADAL" clId="{0286BA23-88C7-490A-9199-B69F4AAD7399}" dt="2023-07-13T10:36:00.082" v="3106" actId="478"/>
          <ac:spMkLst>
            <pc:docMk/>
            <pc:sldMk cId="579283760" sldId="649"/>
            <ac:spMk id="6" creationId="{61381387-494C-2811-FDDD-6303E2B85598}"/>
          </ac:spMkLst>
        </pc:spChg>
        <pc:spChg chg="mod">
          <ac:chgData name="Nicola Adams" userId="2f95f43e-de7e-4293-ae98-e1e30112b6bf" providerId="ADAL" clId="{0286BA23-88C7-490A-9199-B69F4AAD7399}" dt="2023-07-13T10:36:23.170" v="3150" actId="20577"/>
          <ac:spMkLst>
            <pc:docMk/>
            <pc:sldMk cId="579283760" sldId="649"/>
            <ac:spMk id="7" creationId="{C17A85A0-17AC-61BA-62A9-569C8EA47D0D}"/>
          </ac:spMkLst>
        </pc:spChg>
        <pc:spChg chg="add mod">
          <ac:chgData name="Nicola Adams" userId="2f95f43e-de7e-4293-ae98-e1e30112b6bf" providerId="ADAL" clId="{0286BA23-88C7-490A-9199-B69F4AAD7399}" dt="2023-07-13T10:40:43.718" v="3342" actId="1037"/>
          <ac:spMkLst>
            <pc:docMk/>
            <pc:sldMk cId="579283760" sldId="649"/>
            <ac:spMk id="8" creationId="{219C318F-B2E8-711E-2A61-8467349DB1D8}"/>
          </ac:spMkLst>
        </pc:spChg>
        <pc:spChg chg="add mod">
          <ac:chgData name="Nicola Adams" userId="2f95f43e-de7e-4293-ae98-e1e30112b6bf" providerId="ADAL" clId="{0286BA23-88C7-490A-9199-B69F4AAD7399}" dt="2023-07-13T10:40:35.150" v="3339" actId="1076"/>
          <ac:spMkLst>
            <pc:docMk/>
            <pc:sldMk cId="579283760" sldId="649"/>
            <ac:spMk id="9" creationId="{5184D56B-3A3D-D6A4-9FC2-9F17B4F47DE4}"/>
          </ac:spMkLst>
        </pc:spChg>
        <pc:spChg chg="add mod">
          <ac:chgData name="Nicola Adams" userId="2f95f43e-de7e-4293-ae98-e1e30112b6bf" providerId="ADAL" clId="{0286BA23-88C7-490A-9199-B69F4AAD7399}" dt="2023-07-13T10:40:41.427" v="3341" actId="1076"/>
          <ac:spMkLst>
            <pc:docMk/>
            <pc:sldMk cId="579283760" sldId="649"/>
            <ac:spMk id="10" creationId="{80A23610-C367-A707-1552-3875B58319FE}"/>
          </ac:spMkLst>
        </pc:spChg>
        <pc:spChg chg="del">
          <ac:chgData name="Nicola Adams" userId="2f95f43e-de7e-4293-ae98-e1e30112b6bf" providerId="ADAL" clId="{0286BA23-88C7-490A-9199-B69F4AAD7399}" dt="2023-07-13T10:35:59.545" v="3105" actId="478"/>
          <ac:spMkLst>
            <pc:docMk/>
            <pc:sldMk cId="579283760" sldId="649"/>
            <ac:spMk id="26" creationId="{740DB409-CAE6-1891-05FA-1A5D29A00DB1}"/>
          </ac:spMkLst>
        </pc:spChg>
        <pc:spChg chg="del">
          <ac:chgData name="Nicola Adams" userId="2f95f43e-de7e-4293-ae98-e1e30112b6bf" providerId="ADAL" clId="{0286BA23-88C7-490A-9199-B69F4AAD7399}" dt="2023-07-13T10:35:58.827" v="3104" actId="478"/>
          <ac:spMkLst>
            <pc:docMk/>
            <pc:sldMk cId="579283760" sldId="649"/>
            <ac:spMk id="27" creationId="{5A4E12BC-D9A6-8A4B-4B32-5B4014C5469F}"/>
          </ac:spMkLst>
        </pc:spChg>
        <pc:graphicFrameChg chg="add mod modGraphic">
          <ac:chgData name="Nicola Adams" userId="2f95f43e-de7e-4293-ae98-e1e30112b6bf" providerId="ADAL" clId="{0286BA23-88C7-490A-9199-B69F4AAD7399}" dt="2023-07-13T10:39:11.318" v="3326" actId="20577"/>
          <ac:graphicFrameMkLst>
            <pc:docMk/>
            <pc:sldMk cId="579283760" sldId="649"/>
            <ac:graphicFrameMk id="2" creationId="{52C56AE9-B890-7728-220E-06F9E00A9E80}"/>
          </ac:graphicFrameMkLst>
        </pc:graphicFrameChg>
      </pc:sldChg>
      <pc:sldChg chg="new del">
        <pc:chgData name="Nicola Adams" userId="2f95f43e-de7e-4293-ae98-e1e30112b6bf" providerId="ADAL" clId="{0286BA23-88C7-490A-9199-B69F4AAD7399}" dt="2023-07-13T10:35:50.508" v="3102" actId="47"/>
        <pc:sldMkLst>
          <pc:docMk/>
          <pc:sldMk cId="1363576967" sldId="649"/>
        </pc:sldMkLst>
      </pc:sldChg>
      <pc:sldChg chg="modSp add mod modNotesTx">
        <pc:chgData name="Nicola Adams" userId="2f95f43e-de7e-4293-ae98-e1e30112b6bf" providerId="ADAL" clId="{0286BA23-88C7-490A-9199-B69F4AAD7399}" dt="2023-07-13T10:44:41.972" v="3530" actId="20577"/>
        <pc:sldMkLst>
          <pc:docMk/>
          <pc:sldMk cId="1647185093" sldId="650"/>
        </pc:sldMkLst>
        <pc:spChg chg="mod">
          <ac:chgData name="Nicola Adams" userId="2f95f43e-de7e-4293-ae98-e1e30112b6bf" providerId="ADAL" clId="{0286BA23-88C7-490A-9199-B69F4AAD7399}" dt="2023-07-13T10:44:41.972" v="3530" actId="20577"/>
          <ac:spMkLst>
            <pc:docMk/>
            <pc:sldMk cId="1647185093" sldId="650"/>
            <ac:spMk id="6" creationId="{D9C68304-277F-E94E-CA4E-1E0C70FF70F2}"/>
          </ac:spMkLst>
        </pc:spChg>
      </pc:sldChg>
      <pc:sldChg chg="addSp modSp add mod modNotesTx">
        <pc:chgData name="Nicola Adams" userId="2f95f43e-de7e-4293-ae98-e1e30112b6bf" providerId="ADAL" clId="{0286BA23-88C7-490A-9199-B69F4AAD7399}" dt="2023-07-13T10:52:57.674" v="3776" actId="20577"/>
        <pc:sldMkLst>
          <pc:docMk/>
          <pc:sldMk cId="2050624695" sldId="651"/>
        </pc:sldMkLst>
        <pc:spChg chg="add mod">
          <ac:chgData name="Nicola Adams" userId="2f95f43e-de7e-4293-ae98-e1e30112b6bf" providerId="ADAL" clId="{0286BA23-88C7-490A-9199-B69F4AAD7399}" dt="2023-07-13T10:51:58.986" v="3749" actId="1037"/>
          <ac:spMkLst>
            <pc:docMk/>
            <pc:sldMk cId="2050624695" sldId="651"/>
            <ac:spMk id="3" creationId="{589ACF26-B972-D88D-C772-48DFB69A29EE}"/>
          </ac:spMkLst>
        </pc:spChg>
        <pc:spChg chg="add mod">
          <ac:chgData name="Nicola Adams" userId="2f95f43e-de7e-4293-ae98-e1e30112b6bf" providerId="ADAL" clId="{0286BA23-88C7-490A-9199-B69F4AAD7399}" dt="2023-07-13T10:51:58.986" v="3749" actId="1037"/>
          <ac:spMkLst>
            <pc:docMk/>
            <pc:sldMk cId="2050624695" sldId="651"/>
            <ac:spMk id="5" creationId="{D1DA509C-9279-E3B5-A22A-5F2F9C988B00}"/>
          </ac:spMkLst>
        </pc:spChg>
        <pc:spChg chg="mod">
          <ac:chgData name="Nicola Adams" userId="2f95f43e-de7e-4293-ae98-e1e30112b6bf" providerId="ADAL" clId="{0286BA23-88C7-490A-9199-B69F4AAD7399}" dt="2023-07-13T10:50:52.135" v="3716"/>
          <ac:spMkLst>
            <pc:docMk/>
            <pc:sldMk cId="2050624695" sldId="651"/>
            <ac:spMk id="6" creationId="{D9C68304-277F-E94E-CA4E-1E0C70FF70F2}"/>
          </ac:spMkLst>
        </pc:spChg>
        <pc:spChg chg="add mod">
          <ac:chgData name="Nicola Adams" userId="2f95f43e-de7e-4293-ae98-e1e30112b6bf" providerId="ADAL" clId="{0286BA23-88C7-490A-9199-B69F4AAD7399}" dt="2023-07-13T10:52:16.566" v="3754" actId="208"/>
          <ac:spMkLst>
            <pc:docMk/>
            <pc:sldMk cId="2050624695" sldId="651"/>
            <ac:spMk id="8" creationId="{98FDFED4-B26E-FFAD-C9AB-2D50771D1D94}"/>
          </ac:spMkLst>
        </pc:spChg>
        <pc:graphicFrameChg chg="add mod modGraphic">
          <ac:chgData name="Nicola Adams" userId="2f95f43e-de7e-4293-ae98-e1e30112b6bf" providerId="ADAL" clId="{0286BA23-88C7-490A-9199-B69F4AAD7399}" dt="2023-07-13T10:51:18.110" v="3720" actId="1037"/>
          <ac:graphicFrameMkLst>
            <pc:docMk/>
            <pc:sldMk cId="2050624695" sldId="651"/>
            <ac:graphicFrameMk id="2" creationId="{29A0BF2E-5251-16DF-C59F-F3823F4285DE}"/>
          </ac:graphicFrameMkLst>
        </pc:graphicFrameChg>
        <pc:graphicFrameChg chg="add mod modGraphic">
          <ac:chgData name="Nicola Adams" userId="2f95f43e-de7e-4293-ae98-e1e30112b6bf" providerId="ADAL" clId="{0286BA23-88C7-490A-9199-B69F4AAD7399}" dt="2023-07-13T10:51:18.110" v="3720" actId="1037"/>
          <ac:graphicFrameMkLst>
            <pc:docMk/>
            <pc:sldMk cId="2050624695" sldId="651"/>
            <ac:graphicFrameMk id="4" creationId="{8B9B5BEC-36B9-FA11-720B-5D8F0DC5CF6E}"/>
          </ac:graphicFrameMkLst>
        </pc:graphicFrameChg>
        <pc:graphicFrameChg chg="add mod modGraphic">
          <ac:chgData name="Nicola Adams" userId="2f95f43e-de7e-4293-ae98-e1e30112b6bf" providerId="ADAL" clId="{0286BA23-88C7-490A-9199-B69F4AAD7399}" dt="2023-07-13T10:51:54.124" v="3746" actId="20577"/>
          <ac:graphicFrameMkLst>
            <pc:docMk/>
            <pc:sldMk cId="2050624695" sldId="651"/>
            <ac:graphicFrameMk id="7" creationId="{F59CF27F-3AFB-595A-1020-C576CA4613D4}"/>
          </ac:graphicFrameMkLst>
        </pc:graphicFrameChg>
      </pc:sldChg>
      <pc:sldMasterChg chg="delSldLayout">
        <pc:chgData name="Nicola Adams" userId="2f95f43e-de7e-4293-ae98-e1e30112b6bf" providerId="ADAL" clId="{0286BA23-88C7-490A-9199-B69F4AAD7399}" dt="2023-07-13T09:25:52.311" v="1728" actId="47"/>
        <pc:sldMasterMkLst>
          <pc:docMk/>
          <pc:sldMasterMk cId="3043681592" sldId="2147483661"/>
        </pc:sldMasterMkLst>
        <pc:sldLayoutChg chg="del">
          <pc:chgData name="Nicola Adams" userId="2f95f43e-de7e-4293-ae98-e1e30112b6bf" providerId="ADAL" clId="{0286BA23-88C7-490A-9199-B69F4AAD7399}" dt="2023-07-13T09:25:52.311" v="1728" actId="47"/>
          <pc:sldLayoutMkLst>
            <pc:docMk/>
            <pc:sldMasterMk cId="3043681592" sldId="2147483661"/>
            <pc:sldLayoutMk cId="595941625" sldId="2147483881"/>
          </pc:sldLayoutMkLst>
        </pc:sldLayoutChg>
      </pc:sldMasterChg>
    </pc:docChg>
  </pc:docChgLst>
  <pc:docChgLst>
    <pc:chgData name="Nicola Adams" userId="2f95f43e-de7e-4293-ae98-e1e30112b6bf" providerId="ADAL" clId="{91E7F339-C9A3-45F7-BE64-A3DA0433679A}"/>
    <pc:docChg chg="addSld delSld modSld">
      <pc:chgData name="Nicola Adams" userId="2f95f43e-de7e-4293-ae98-e1e30112b6bf" providerId="ADAL" clId="{91E7F339-C9A3-45F7-BE64-A3DA0433679A}" dt="2024-08-12T13:57:09.466" v="6" actId="47"/>
      <pc:docMkLst>
        <pc:docMk/>
      </pc:docMkLst>
      <pc:sldChg chg="del">
        <pc:chgData name="Nicola Adams" userId="2f95f43e-de7e-4293-ae98-e1e30112b6bf" providerId="ADAL" clId="{91E7F339-C9A3-45F7-BE64-A3DA0433679A}" dt="2024-08-12T13:57:09.466" v="6" actId="47"/>
        <pc:sldMkLst>
          <pc:docMk/>
          <pc:sldMk cId="305015481" sldId="653"/>
        </pc:sldMkLst>
      </pc:sldChg>
      <pc:sldChg chg="addSp modSp new mod">
        <pc:chgData name="Nicola Adams" userId="2f95f43e-de7e-4293-ae98-e1e30112b6bf" providerId="ADAL" clId="{91E7F339-C9A3-45F7-BE64-A3DA0433679A}" dt="2024-08-12T13:57:06.622" v="5" actId="14100"/>
        <pc:sldMkLst>
          <pc:docMk/>
          <pc:sldMk cId="3759183437" sldId="739"/>
        </pc:sldMkLst>
        <pc:picChg chg="add mod">
          <ac:chgData name="Nicola Adams" userId="2f95f43e-de7e-4293-ae98-e1e30112b6bf" providerId="ADAL" clId="{91E7F339-C9A3-45F7-BE64-A3DA0433679A}" dt="2024-08-12T13:57:06.622" v="5" actId="14100"/>
          <ac:picMkLst>
            <pc:docMk/>
            <pc:sldMk cId="3759183437" sldId="739"/>
            <ac:picMk id="4" creationId="{841A6990-CF16-5721-D0AB-9B733917DFBD}"/>
          </ac:picMkLst>
        </pc:picChg>
      </pc:sldChg>
      <pc:sldChg chg="add del">
        <pc:chgData name="Nicola Adams" userId="2f95f43e-de7e-4293-ae98-e1e30112b6bf" providerId="ADAL" clId="{91E7F339-C9A3-45F7-BE64-A3DA0433679A}" dt="2024-08-12T13:56:59.476" v="2"/>
        <pc:sldMkLst>
          <pc:docMk/>
          <pc:sldMk cId="1178872537" sldId="7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15/08/2024</a:t>
            </a:fld>
            <a:endParaRPr lang="en-GB" sz="110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487363"/>
            <a:ext cx="4070350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730" y="2852697"/>
            <a:ext cx="6138215" cy="65758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0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points 	£6-£6.30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points	£5.70 - £6.60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points	£5.40 - £6.90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points	£5.10 - £7.20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points	£4.80 - £7.50</a:t>
            </a: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66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Rectangle = 390cm2</a:t>
            </a:r>
          </a:p>
          <a:p>
            <a:r>
              <a:rPr lang="en-GB" baseline="0"/>
              <a:t>Triangle = 3x4 so area = 6cm2</a:t>
            </a:r>
          </a:p>
          <a:p>
            <a:endParaRPr lang="en-GB" baseline="0"/>
          </a:p>
          <a:p>
            <a:r>
              <a:rPr lang="en-GB" b="1" baseline="0"/>
              <a:t>So 65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2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14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11 x 5 = 55</a:t>
            </a:r>
          </a:p>
          <a:p>
            <a:r>
              <a:rPr lang="en-GB"/>
              <a:t>55 + 64 = 119</a:t>
            </a:r>
          </a:p>
          <a:p>
            <a:r>
              <a:rPr lang="en-GB"/>
              <a:t>119/7 = </a:t>
            </a:r>
            <a:r>
              <a:rPr lang="en-GB" b="1"/>
              <a:t>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03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Circle = 14.4/3 = 4.8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Square = 14.4 – 4.8 / 2 = 4.8</a:t>
            </a:r>
          </a:p>
          <a:p>
            <a:r>
              <a:rPr lang="en-GB"/>
              <a:t>Triangle = 14.4 – (2 x 4.8) /3 = 1.6</a:t>
            </a:r>
          </a:p>
          <a:p>
            <a:r>
              <a:rPr lang="en-GB"/>
              <a:t>Hexagon = 14.4 – 1.6 – 4.8 / 2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8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50 hexagons = 251 lollipop sticks (50 x 5 + 1) </a:t>
            </a:r>
          </a:p>
          <a:p>
            <a:r>
              <a:rPr lang="en-GB"/>
              <a:t>251 – 49 internal lollipop sticks = 202</a:t>
            </a:r>
          </a:p>
          <a:p>
            <a:r>
              <a:rPr lang="en-GB"/>
              <a:t>202 sticks x 7cm = 1414cm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4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A) 29</a:t>
            </a:r>
          </a:p>
          <a:p>
            <a:r>
              <a:rPr lang="en-GB"/>
              <a:t>B) 27</a:t>
            </a:r>
          </a:p>
          <a:p>
            <a:r>
              <a:rPr lang="en-GB"/>
              <a:t>C) 25.2</a:t>
            </a:r>
          </a:p>
          <a:p>
            <a:r>
              <a:rPr lang="en-GB"/>
              <a:t>D) 31.2</a:t>
            </a:r>
          </a:p>
          <a:p>
            <a:pPr marL="0" indent="0">
              <a:buNone/>
            </a:pPr>
            <a:r>
              <a:rPr lang="en-GB" b="1"/>
              <a:t>C, B, A, D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1200 ml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2800 ml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375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ml</a:t>
            </a:r>
          </a:p>
          <a:p>
            <a:endParaRPr lang="en-GB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volume: 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4375ml or 4.375ml</a:t>
            </a:r>
            <a:endParaRPr lang="en-GB" b="1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1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GB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49.2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÷ 6 = 8.2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 3 –  2. 75 – 4.25 = 8.3 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endParaRPr lang="en-GB"/>
          </a:p>
          <a:p>
            <a:pPr marL="228600" indent="-228600">
              <a:lnSpc>
                <a:spcPct val="200000"/>
              </a:lnSpc>
              <a:buAutoNum type="alphaLcParenR" startAt="3"/>
            </a:pPr>
            <a:r>
              <a:rPr lang="en-GB"/>
              <a:t>3 x  0.45 x  6 = 8.1</a:t>
            </a:r>
          </a:p>
          <a:p>
            <a:pPr marL="0" indent="0">
              <a:lnSpc>
                <a:spcPct val="200000"/>
              </a:lnSpc>
              <a:buNone/>
            </a:pPr>
            <a:endParaRPr lang="en-GB"/>
          </a:p>
          <a:p>
            <a:pPr marL="228600" indent="-228600">
              <a:lnSpc>
                <a:spcPct val="200000"/>
              </a:lnSpc>
              <a:buAutoNum type="alphaLcParenR" startAt="4"/>
            </a:pPr>
            <a:r>
              <a:rPr lang="en-GB"/>
              <a:t>4. 62 +</a:t>
            </a:r>
            <a:r>
              <a:rPr lang="en-GB" baseline="0"/>
              <a:t> </a:t>
            </a:r>
            <a:r>
              <a:rPr lang="en-GB"/>
              <a:t>2.9 + 0.83 = 8.35 </a:t>
            </a:r>
          </a:p>
          <a:p>
            <a:pPr marL="228600" indent="-228600">
              <a:lnSpc>
                <a:spcPct val="200000"/>
              </a:lnSpc>
              <a:buAutoNum type="alphaLcParenR" startAt="4"/>
            </a:pPr>
            <a:endParaRPr lang="en-GB" baseline="0"/>
          </a:p>
          <a:p>
            <a:pPr marL="0" indent="0">
              <a:lnSpc>
                <a:spcPct val="200000"/>
              </a:lnSpc>
              <a:buNone/>
            </a:pPr>
            <a:r>
              <a:rPr lang="en-GB" b="1" baseline="0"/>
              <a:t>C, A, B, D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6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GB"/>
              <a:t>50</a:t>
            </a:r>
            <a:r>
              <a:rPr lang="en-GB" baseline="0"/>
              <a:t> ÷ 5, – 3, treble it, half of it </a:t>
            </a:r>
            <a:r>
              <a:rPr lang="en-GB" b="1" baseline="0"/>
              <a:t>= 10.5</a:t>
            </a:r>
          </a:p>
          <a:p>
            <a:pPr marL="0" indent="0">
              <a:buNone/>
            </a:pPr>
            <a:r>
              <a:rPr lang="en-GB" baseline="0"/>
              <a:t>          10,     7,      21,      10.5</a:t>
            </a:r>
          </a:p>
          <a:p>
            <a:pPr marL="0" indent="0">
              <a:buNone/>
            </a:pPr>
            <a:endParaRPr lang="en-GB" baseline="0"/>
          </a:p>
          <a:p>
            <a:pPr marL="0" indent="0" rtl="0" eaLnBrk="1" fontAlgn="t" latinLnBrk="0" hangingPunct="1">
              <a:buNone/>
            </a:pPr>
            <a:r>
              <a:rPr lang="en-GB" baseline="0"/>
              <a:t>B.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1.25,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4,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+ 183,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¼ of it,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÷ 5 = 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9.4</a:t>
            </a:r>
          </a:p>
          <a:p>
            <a:pPr marL="0" indent="0">
              <a:buNone/>
            </a:pPr>
            <a:r>
              <a:rPr lang="en-GB" b="0" baseline="0"/>
              <a:t>                         5,    188,         47,      9.4</a:t>
            </a:r>
          </a:p>
          <a:p>
            <a:pPr marL="0" indent="0">
              <a:buNone/>
            </a:pPr>
            <a:endParaRPr lang="en-GB" b="0" baseline="0"/>
          </a:p>
          <a:p>
            <a:pPr rtl="0" eaLnBrk="1" fontAlgn="t" latinLnBrk="0" hangingPunct="1"/>
            <a:r>
              <a:rPr lang="en-GB" b="0" baseline="0"/>
              <a:t>C.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31.8,   + 5.2,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÷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- 0.75,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1.1  =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9.35</a:t>
            </a:r>
          </a:p>
          <a:p>
            <a:pPr marL="0" indent="0">
              <a:buNone/>
            </a:pPr>
            <a:r>
              <a:rPr lang="en-GB" b="0" baseline="0"/>
              <a:t>                           37,     9.25      8.5</a:t>
            </a:r>
          </a:p>
          <a:p>
            <a:pPr marL="0" indent="0">
              <a:buNone/>
            </a:pPr>
            <a:endParaRPr lang="en-GB" b="0" baseline="0"/>
          </a:p>
          <a:p>
            <a:pPr marL="0" indent="0">
              <a:buNone/>
            </a:pPr>
            <a:endParaRPr lang="en-GB" b="0" baseline="0"/>
          </a:p>
          <a:p>
            <a:pPr marL="0" indent="0">
              <a:buNone/>
            </a:pPr>
            <a:r>
              <a:rPr lang="en-GB" b="1" baseline="0"/>
              <a:t>ANSWER IS   C   IS LOWEST</a:t>
            </a:r>
          </a:p>
          <a:p>
            <a:pPr marL="228600" indent="-228600">
              <a:lnSpc>
                <a:spcPct val="200000"/>
              </a:lnSpc>
              <a:buAutoNum type="alphaLcParenR" startAt="4"/>
            </a:pPr>
            <a:endParaRPr lang="en-GB" baseline="0"/>
          </a:p>
          <a:p>
            <a:pPr marL="0" indent="0">
              <a:lnSpc>
                <a:spcPct val="200000"/>
              </a:lnSpc>
              <a:buNone/>
            </a:pPr>
            <a:endParaRPr lang="en-GB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3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12.5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9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sz="12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3 5 3 ÷ 1 1 = 1 2 3</a:t>
            </a:r>
          </a:p>
          <a:p>
            <a:pPr>
              <a:spcAft>
                <a:spcPts val="1000"/>
              </a:spcAft>
            </a:pPr>
            <a:endParaRPr lang="en-GB" sz="120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Missing digits are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7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Train D arrives at </a:t>
            </a:r>
            <a:r>
              <a:rPr lang="en-GB" b="1"/>
              <a:t>15:30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9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/>
              <a:t>Square = 4.5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Circle = 4.25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Pentagon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5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0306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851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8" r:id="rId15"/>
    <p:sldLayoutId id="2147483879" r:id="rId16"/>
    <p:sldLayoutId id="2147483883" r:id="rId1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  <p:sldLayoutId id="2147483885" r:id="rId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2" r:id="rId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BBEE-DE2B-804D-EA9B-90C532AD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FF0A-50B3-4087-979B-00FB181A2F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A6990-CF16-5721-D0AB-9B733917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834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is the value of            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DBDA06F9-6A8A-E287-8603-CDFE90B0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592"/>
              </p:ext>
            </p:extLst>
          </p:nvPr>
        </p:nvGraphicFramePr>
        <p:xfrm>
          <a:off x="3675844" y="1628800"/>
          <a:ext cx="484031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078">
                  <a:extLst>
                    <a:ext uri="{9D8B030D-6E8A-4147-A177-3AD203B41FA5}">
                      <a16:colId xmlns:a16="http://schemas.microsoft.com/office/drawing/2014/main" val="610167785"/>
                    </a:ext>
                  </a:extLst>
                </a:gridCol>
                <a:gridCol w="1210078">
                  <a:extLst>
                    <a:ext uri="{9D8B030D-6E8A-4147-A177-3AD203B41FA5}">
                      <a16:colId xmlns:a16="http://schemas.microsoft.com/office/drawing/2014/main" val="2568424732"/>
                    </a:ext>
                  </a:extLst>
                </a:gridCol>
                <a:gridCol w="1210078">
                  <a:extLst>
                    <a:ext uri="{9D8B030D-6E8A-4147-A177-3AD203B41FA5}">
                      <a16:colId xmlns:a16="http://schemas.microsoft.com/office/drawing/2014/main" val="1710853857"/>
                    </a:ext>
                  </a:extLst>
                </a:gridCol>
                <a:gridCol w="1210078">
                  <a:extLst>
                    <a:ext uri="{9D8B030D-6E8A-4147-A177-3AD203B41FA5}">
                      <a16:colId xmlns:a16="http://schemas.microsoft.com/office/drawing/2014/main" val="600472380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61656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34815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21559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633562"/>
                  </a:ext>
                </a:extLst>
              </a:tr>
            </a:tbl>
          </a:graphicData>
        </a:graphic>
      </p:graphicFrame>
      <p:sp>
        <p:nvSpPr>
          <p:cNvPr id="31" name="Diamond 30">
            <a:extLst>
              <a:ext uri="{FF2B5EF4-FFF2-40B4-BE49-F238E27FC236}">
                <a16:creationId xmlns:a16="http://schemas.microsoft.com/office/drawing/2014/main" id="{CC294AB6-4E58-13C6-A460-D39A7624C0F2}"/>
              </a:ext>
            </a:extLst>
          </p:cNvPr>
          <p:cNvSpPr/>
          <p:nvPr/>
        </p:nvSpPr>
        <p:spPr>
          <a:xfrm>
            <a:off x="3863752" y="1758729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468E43A3-C39C-A61B-8AF7-83E07B92F3CA}"/>
              </a:ext>
            </a:extLst>
          </p:cNvPr>
          <p:cNvSpPr/>
          <p:nvPr/>
        </p:nvSpPr>
        <p:spPr>
          <a:xfrm>
            <a:off x="5065941" y="1758729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6C4014A6-A09B-B80C-A2FC-7BA377D4A9D3}"/>
              </a:ext>
            </a:extLst>
          </p:cNvPr>
          <p:cNvSpPr/>
          <p:nvPr/>
        </p:nvSpPr>
        <p:spPr>
          <a:xfrm>
            <a:off x="5065941" y="2852936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A6FEEE72-D768-6416-AF11-D7CB8D5101E6}"/>
              </a:ext>
            </a:extLst>
          </p:cNvPr>
          <p:cNvSpPr/>
          <p:nvPr/>
        </p:nvSpPr>
        <p:spPr>
          <a:xfrm>
            <a:off x="5065941" y="4005064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342C32-35C4-22CE-FAC4-C4569D145F98}"/>
              </a:ext>
            </a:extLst>
          </p:cNvPr>
          <p:cNvSpPr/>
          <p:nvPr/>
        </p:nvSpPr>
        <p:spPr>
          <a:xfrm>
            <a:off x="3838600" y="2852936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C5844F7-320B-1BE4-9D55-2057EE1DC833}"/>
              </a:ext>
            </a:extLst>
          </p:cNvPr>
          <p:cNvSpPr/>
          <p:nvPr/>
        </p:nvSpPr>
        <p:spPr>
          <a:xfrm>
            <a:off x="3836490" y="3952191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0FE753-0787-7592-3155-AE481E91280C}"/>
              </a:ext>
            </a:extLst>
          </p:cNvPr>
          <p:cNvSpPr/>
          <p:nvPr/>
        </p:nvSpPr>
        <p:spPr>
          <a:xfrm>
            <a:off x="6237332" y="1733577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2CB11F3-E347-E872-4D98-47597BF37F6B}"/>
              </a:ext>
            </a:extLst>
          </p:cNvPr>
          <p:cNvSpPr/>
          <p:nvPr/>
        </p:nvSpPr>
        <p:spPr>
          <a:xfrm>
            <a:off x="6237332" y="3952191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65183FB9-7A40-7593-E972-B68BA52A9719}"/>
              </a:ext>
            </a:extLst>
          </p:cNvPr>
          <p:cNvSpPr/>
          <p:nvPr/>
        </p:nvSpPr>
        <p:spPr>
          <a:xfrm>
            <a:off x="6237332" y="2852936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72CCE20F-C737-B07C-DFB0-A54810491E76}"/>
              </a:ext>
            </a:extLst>
          </p:cNvPr>
          <p:cNvSpPr/>
          <p:nvPr/>
        </p:nvSpPr>
        <p:spPr>
          <a:xfrm>
            <a:off x="7392144" y="379512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518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THE 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2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9992748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Estimate the total monetary value.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26EF6-D262-81E7-9B6C-9E254DDCF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23" y="1484785"/>
            <a:ext cx="93116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734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How many triangles would be needed 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to cover the rectangle?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AB5F1-05AD-E0FC-0F39-C08ED371DFBD}"/>
              </a:ext>
            </a:extLst>
          </p:cNvPr>
          <p:cNvSpPr/>
          <p:nvPr/>
        </p:nvSpPr>
        <p:spPr>
          <a:xfrm>
            <a:off x="3215680" y="2276872"/>
            <a:ext cx="6120680" cy="3531162"/>
          </a:xfrm>
          <a:prstGeom prst="rect">
            <a:avLst/>
          </a:prstGeom>
          <a:solidFill>
            <a:srgbClr val="DBEE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376E724-A6B6-E402-9812-CBCE35D8D8CA}"/>
              </a:ext>
            </a:extLst>
          </p:cNvPr>
          <p:cNvSpPr/>
          <p:nvPr/>
        </p:nvSpPr>
        <p:spPr>
          <a:xfrm rot="1157075">
            <a:off x="9827205" y="3689337"/>
            <a:ext cx="941643" cy="706232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543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PERPLEXING PUZZLES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3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796612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5A53-B8DD-A952-14CE-40928723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9DB6B-8EB4-ABE0-8CC8-D3BBB48374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000" y="1450800"/>
            <a:ext cx="10652125" cy="3780000"/>
          </a:xfrm>
        </p:spPr>
        <p:txBody>
          <a:bodyPr/>
          <a:lstStyle/>
          <a:p>
            <a:r>
              <a:rPr lang="en-GB" sz="2400">
                <a:solidFill>
                  <a:srgbClr val="000000"/>
                </a:solidFill>
                <a:latin typeface="+mj-lt"/>
              </a:rPr>
              <a:t>Teams should complete this round in school </a:t>
            </a:r>
            <a:r>
              <a:rPr lang="en-GB" sz="2400" b="1" u="sng">
                <a:solidFill>
                  <a:schemeClr val="accent4"/>
                </a:solidFill>
                <a:latin typeface="+mj-lt"/>
              </a:rPr>
              <a:t>BEFORE THEIR HEAT</a:t>
            </a:r>
            <a:r>
              <a:rPr lang="en-GB" sz="240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GB" sz="2400" b="1">
                <a:solidFill>
                  <a:srgbClr val="000000"/>
                </a:solidFill>
                <a:latin typeface="+mj-lt"/>
              </a:rPr>
              <a:t>There is a time limit of 30 minutes for this round</a:t>
            </a:r>
            <a:r>
              <a:rPr lang="en-GB" sz="2400">
                <a:solidFill>
                  <a:srgbClr val="000000"/>
                </a:solidFill>
                <a:latin typeface="+mj-lt"/>
              </a:rPr>
              <a:t>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should be provided with all 3 puzzles at the same time.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can choose to solve the puzzles in any order.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can decide how long to spend tackling each puzzle but must agree their final answers within the 30-minute time limit.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Points will be awarded for correct answers and part answers.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AB41AF-7610-322D-F774-724410FDE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94"/>
              </p:ext>
            </p:extLst>
          </p:nvPr>
        </p:nvGraphicFramePr>
        <p:xfrm>
          <a:off x="3028221" y="5041500"/>
          <a:ext cx="62516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841">
                  <a:extLst>
                    <a:ext uri="{9D8B030D-6E8A-4147-A177-3AD203B41FA5}">
                      <a16:colId xmlns:a16="http://schemas.microsoft.com/office/drawing/2014/main" val="541246979"/>
                    </a:ext>
                  </a:extLst>
                </a:gridCol>
                <a:gridCol w="3125841">
                  <a:extLst>
                    <a:ext uri="{9D8B030D-6E8A-4147-A177-3AD203B41FA5}">
                      <a16:colId xmlns:a16="http://schemas.microsoft.com/office/drawing/2014/main" val="1944586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Puzzle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Maximum points available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8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81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9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518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4A484-1BC8-BB7E-EF77-2B6714ACBB7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983432" y="1340768"/>
                <a:ext cx="8999538" cy="378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/>
                  <a:t>Niko is thinking of a whole number. </a:t>
                </a:r>
              </a:p>
              <a:p>
                <a:pPr marL="0" indent="0">
                  <a:buNone/>
                </a:pPr>
                <a:endParaRPr lang="en-GB" sz="2800"/>
              </a:p>
              <a:p>
                <a:pPr marL="0" indent="0">
                  <a:buNone/>
                </a:pPr>
                <a:r>
                  <a:rPr lang="en-GB" sz="2800"/>
                  <a:t>He multiples it by 7. </a:t>
                </a:r>
              </a:p>
              <a:p>
                <a:pPr marL="0" indent="0">
                  <a:buNone/>
                </a:pPr>
                <a:r>
                  <a:rPr lang="en-GB" sz="2800"/>
                  <a:t>Then he subtracts 64.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/>
                  <a:t> of this number is 11. </a:t>
                </a:r>
              </a:p>
              <a:p>
                <a:pPr marL="0" indent="0">
                  <a:buNone/>
                </a:pPr>
                <a:endParaRPr lang="en-GB" sz="2800"/>
              </a:p>
              <a:p>
                <a:pPr marL="0" indent="0">
                  <a:buNone/>
                </a:pPr>
                <a:r>
                  <a:rPr lang="en-GB" sz="2800"/>
                  <a:t>What number did Niko first think of?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4A484-1BC8-BB7E-EF77-2B6714ACB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983432" y="1340768"/>
                <a:ext cx="8999538" cy="3780000"/>
              </a:xfrm>
              <a:blipFill>
                <a:blip r:embed="rId3"/>
                <a:stretch>
                  <a:fillRect l="-1354" t="-1774" b="-1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BB4C7-ED00-98CF-519E-41E4272825A8}"/>
              </a:ext>
            </a:extLst>
          </p:cNvPr>
          <p:cNvSpPr/>
          <p:nvPr/>
        </p:nvSpPr>
        <p:spPr>
          <a:xfrm>
            <a:off x="9593943" y="307100"/>
            <a:ext cx="2249714" cy="16817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Perplexing Puzzle A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 points </a:t>
            </a:r>
          </a:p>
        </p:txBody>
      </p:sp>
    </p:spTree>
    <p:extLst>
      <p:ext uri="{BB962C8B-B14F-4D97-AF65-F5344CB8AC3E}">
        <p14:creationId xmlns:p14="http://schemas.microsoft.com/office/powerpoint/2010/main" val="252624237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CCA7DA-32CB-6BB5-3FC9-AA3D7D80C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47985"/>
              </p:ext>
            </p:extLst>
          </p:nvPr>
        </p:nvGraphicFramePr>
        <p:xfrm>
          <a:off x="3659250" y="2234238"/>
          <a:ext cx="3915275" cy="412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55">
                  <a:extLst>
                    <a:ext uri="{9D8B030D-6E8A-4147-A177-3AD203B41FA5}">
                      <a16:colId xmlns:a16="http://schemas.microsoft.com/office/drawing/2014/main" val="2625261944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2108872535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3755275602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3919278514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430326062"/>
                    </a:ext>
                  </a:extLst>
                </a:gridCol>
              </a:tblGrid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513785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27604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46120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65714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30997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CE30-EB29-D47E-28BF-5334E7E3F2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598" y="830246"/>
            <a:ext cx="9731821" cy="1016944"/>
          </a:xfrm>
        </p:spPr>
        <p:txBody>
          <a:bodyPr/>
          <a:lstStyle/>
          <a:p>
            <a:pPr marL="0" indent="0">
              <a:buNone/>
            </a:pPr>
            <a:r>
              <a:rPr lang="en-GB" sz="2800"/>
              <a:t>Each column and row of shapes has a value of 14.4.</a:t>
            </a:r>
          </a:p>
          <a:p>
            <a:pPr marL="0" indent="0">
              <a:buNone/>
            </a:pPr>
            <a:r>
              <a:rPr lang="en-GB" sz="2800"/>
              <a:t>What is the value of each shape?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49DB6F-2BB4-99F8-7F8B-D4C5A419C7D0}"/>
              </a:ext>
            </a:extLst>
          </p:cNvPr>
          <p:cNvSpPr/>
          <p:nvPr/>
        </p:nvSpPr>
        <p:spPr>
          <a:xfrm>
            <a:off x="9593943" y="307100"/>
            <a:ext cx="2249714" cy="160973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Perplexing Puzzle B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15 points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5591FB3-45B9-B170-6CFF-473A20A71E82}"/>
              </a:ext>
            </a:extLst>
          </p:cNvPr>
          <p:cNvSpPr/>
          <p:nvPr/>
        </p:nvSpPr>
        <p:spPr>
          <a:xfrm>
            <a:off x="3679067" y="3960369"/>
            <a:ext cx="720080" cy="62075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8D54A1-C422-8AC1-D12C-F4B718432EA8}"/>
              </a:ext>
            </a:extLst>
          </p:cNvPr>
          <p:cNvSpPr/>
          <p:nvPr/>
        </p:nvSpPr>
        <p:spPr>
          <a:xfrm>
            <a:off x="5306509" y="5648104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C3B0ED-386E-1E71-4578-28326B1B8E50}"/>
              </a:ext>
            </a:extLst>
          </p:cNvPr>
          <p:cNvSpPr/>
          <p:nvPr/>
        </p:nvSpPr>
        <p:spPr>
          <a:xfrm>
            <a:off x="3735254" y="5616553"/>
            <a:ext cx="620759" cy="620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1A10453-2E37-EC75-00FB-F991CA8FDC5D}"/>
              </a:ext>
            </a:extLst>
          </p:cNvPr>
          <p:cNvSpPr/>
          <p:nvPr/>
        </p:nvSpPr>
        <p:spPr>
          <a:xfrm>
            <a:off x="3713208" y="4784787"/>
            <a:ext cx="651797" cy="620759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583498-0B76-BB6E-B758-4D69219E3A51}"/>
              </a:ext>
            </a:extLst>
          </p:cNvPr>
          <p:cNvSpPr/>
          <p:nvPr/>
        </p:nvSpPr>
        <p:spPr>
          <a:xfrm>
            <a:off x="5333108" y="3986817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722F1-8458-9B86-7C6E-32EEC6C90D42}"/>
              </a:ext>
            </a:extLst>
          </p:cNvPr>
          <p:cNvSpPr/>
          <p:nvPr/>
        </p:nvSpPr>
        <p:spPr>
          <a:xfrm>
            <a:off x="5306509" y="4830951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986EC4-DAA4-DF3C-82FF-9526DF21FA74}"/>
              </a:ext>
            </a:extLst>
          </p:cNvPr>
          <p:cNvSpPr/>
          <p:nvPr/>
        </p:nvSpPr>
        <p:spPr>
          <a:xfrm>
            <a:off x="6114709" y="3113711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5669EB-F0A2-71A1-1F7A-74AA04BC7651}"/>
              </a:ext>
            </a:extLst>
          </p:cNvPr>
          <p:cNvSpPr/>
          <p:nvPr/>
        </p:nvSpPr>
        <p:spPr>
          <a:xfrm>
            <a:off x="6837284" y="3978168"/>
            <a:ext cx="720080" cy="62075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112C6CD5-1BEE-8D4E-1A1E-723C579ECCA0}"/>
              </a:ext>
            </a:extLst>
          </p:cNvPr>
          <p:cNvSpPr/>
          <p:nvPr/>
        </p:nvSpPr>
        <p:spPr>
          <a:xfrm>
            <a:off x="3719736" y="3168281"/>
            <a:ext cx="651797" cy="620759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28DEFD-7B37-F971-9351-A1F3C05CC9A0}"/>
              </a:ext>
            </a:extLst>
          </p:cNvPr>
          <p:cNvSpPr/>
          <p:nvPr/>
        </p:nvSpPr>
        <p:spPr>
          <a:xfrm>
            <a:off x="6089603" y="3978168"/>
            <a:ext cx="620759" cy="620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1471028-3AD3-F562-EB9F-A47F9F696478}"/>
              </a:ext>
            </a:extLst>
          </p:cNvPr>
          <p:cNvSpPr/>
          <p:nvPr/>
        </p:nvSpPr>
        <p:spPr>
          <a:xfrm>
            <a:off x="4477292" y="3950551"/>
            <a:ext cx="720080" cy="62075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998251-E336-59B5-34DD-411170F51DF4}"/>
              </a:ext>
            </a:extLst>
          </p:cNvPr>
          <p:cNvSpPr/>
          <p:nvPr/>
        </p:nvSpPr>
        <p:spPr>
          <a:xfrm>
            <a:off x="6096549" y="2348880"/>
            <a:ext cx="620759" cy="620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3663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FF5BA3-CE95-13BC-3F65-5D4A73B175AF}"/>
              </a:ext>
            </a:extLst>
          </p:cNvPr>
          <p:cNvSpPr/>
          <p:nvPr/>
        </p:nvSpPr>
        <p:spPr>
          <a:xfrm>
            <a:off x="9593943" y="307100"/>
            <a:ext cx="2249714" cy="16817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Perplexing Puzzle C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20 points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69F96-38EB-952E-AB21-C3592D4B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717032"/>
            <a:ext cx="6980525" cy="20728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A4D023-DFF7-F37B-A18A-58FAF8F60858}"/>
              </a:ext>
            </a:extLst>
          </p:cNvPr>
          <p:cNvSpPr txBox="1">
            <a:spLocks/>
          </p:cNvSpPr>
          <p:nvPr/>
        </p:nvSpPr>
        <p:spPr>
          <a:xfrm>
            <a:off x="551384" y="703692"/>
            <a:ext cx="8568952" cy="101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Sami is building a pattern with lollipop sticks.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Each lollipop stick is 7cm 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If Sami builds a pattern with 50 hexagons, what will the perimeter of the shape be?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Give your answer in cm. </a:t>
            </a:r>
          </a:p>
        </p:txBody>
      </p:sp>
    </p:spTree>
    <p:extLst>
      <p:ext uri="{BB962C8B-B14F-4D97-AF65-F5344CB8AC3E}">
        <p14:creationId xmlns:p14="http://schemas.microsoft.com/office/powerpoint/2010/main" val="13142313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10513168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1 &amp; round 4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145815" y="1052736"/>
                <a:ext cx="9900369" cy="37800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Put these in order, starting with the smallest answer.</a:t>
                </a:r>
              </a:p>
              <a:p>
                <a:pPr marL="0" indent="0" algn="ctr">
                  <a:buNone/>
                </a:pPr>
                <a:r>
                  <a:rPr lang="en-GB" sz="3200" i="1">
                    <a:latin typeface="Nunito Sans" pitchFamily="2" charset="0"/>
                    <a:ea typeface="Verdana" panose="020B0604030504040204" pitchFamily="34" charset="0"/>
                  </a:rPr>
                  <a:t>(answer in the form of D, B, A, C)</a:t>
                </a:r>
              </a:p>
              <a:p>
                <a:pPr marL="0" indent="0">
                  <a:buNone/>
                </a:pPr>
                <a:endParaRPr lang="en-GB" sz="320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87 ÷ 3</a:t>
                </a: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of 90</a:t>
                </a: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2.8 x 9</a:t>
                </a: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26% of 120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145815" y="1052736"/>
                <a:ext cx="9900369" cy="3780000"/>
              </a:xfrm>
              <a:blipFill>
                <a:blip r:embed="rId3"/>
                <a:stretch>
                  <a:fillRect l="-2278" t="-2097" r="-1232" b="-30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0480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These are the volumes of paint left in 3 containers.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How much paint is there in total?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D71DC6-0F27-C429-BCCC-382E2985D3D4}"/>
              </a:ext>
            </a:extLst>
          </p:cNvPr>
          <p:cNvGrpSpPr/>
          <p:nvPr/>
        </p:nvGrpSpPr>
        <p:grpSpPr>
          <a:xfrm>
            <a:off x="2344619" y="2158918"/>
            <a:ext cx="7250503" cy="2714092"/>
            <a:chOff x="2566132" y="2158918"/>
            <a:chExt cx="7250503" cy="27140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27B518B-5998-DABF-095E-E024DEC3E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76" b="14117"/>
            <a:stretch/>
          </p:blipFill>
          <p:spPr>
            <a:xfrm>
              <a:off x="2566132" y="3144817"/>
              <a:ext cx="1316860" cy="17281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59CC70-FBE2-B6C2-F8E0-816A1A01A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66" b="12353"/>
            <a:stretch/>
          </p:blipFill>
          <p:spPr>
            <a:xfrm>
              <a:off x="5410735" y="2158918"/>
              <a:ext cx="1926277" cy="27140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746957-F3DD-B886-E5CC-52E0084BD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68" b="13529"/>
            <a:stretch/>
          </p:blipFill>
          <p:spPr>
            <a:xfrm>
              <a:off x="9197833" y="3945031"/>
              <a:ext cx="618802" cy="85212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546DDF-FE59-7CA9-2673-0A5A9AAA24C4}"/>
              </a:ext>
            </a:extLst>
          </p:cNvPr>
          <p:cNvSpPr txBox="1"/>
          <p:nvPr/>
        </p:nvSpPr>
        <p:spPr>
          <a:xfrm>
            <a:off x="2102803" y="5239008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0"/>
                <a:ea typeface="Verdana" panose="020B0604030504040204" pitchFamily="34" charset="0"/>
              </a:rPr>
              <a:t>1.2 litres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7BBFFF-9640-B3F6-8745-709B77022922}"/>
                  </a:ext>
                </a:extLst>
              </p:cNvPr>
              <p:cNvSpPr txBox="1"/>
              <p:nvPr/>
            </p:nvSpPr>
            <p:spPr>
              <a:xfrm>
                <a:off x="5375920" y="5125522"/>
                <a:ext cx="1739579" cy="789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unito Sans" pitchFamily="2" charset="0"/>
                    <a:ea typeface="Verdana" panose="020B0604030504040204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unito Sans" pitchFamily="2" charset="0"/>
                    <a:ea typeface="Verdana" panose="020B0604030504040204" pitchFamily="34" charset="0"/>
                  </a:rPr>
                  <a:t> litres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7BBFFF-9640-B3F6-8745-709B77022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5125522"/>
                <a:ext cx="1739579" cy="789768"/>
              </a:xfrm>
              <a:prstGeom prst="rect">
                <a:avLst/>
              </a:prstGeom>
              <a:blipFill>
                <a:blip r:embed="rId6"/>
                <a:stretch>
                  <a:fillRect l="-9123" r="-8070" b="-14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F1BC8C-F95D-BE09-DC0F-E51D892E1F75}"/>
              </a:ext>
            </a:extLst>
          </p:cNvPr>
          <p:cNvSpPr txBox="1"/>
          <p:nvPr/>
        </p:nvSpPr>
        <p:spPr>
          <a:xfrm>
            <a:off x="8552502" y="5228018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0"/>
                <a:ea typeface="Verdana" panose="020B0604030504040204" pitchFamily="34" charset="0"/>
              </a:rPr>
              <a:t>375 ml</a:t>
            </a:r>
          </a:p>
        </p:txBody>
      </p:sp>
    </p:spTree>
    <p:extLst>
      <p:ext uri="{BB962C8B-B14F-4D97-AF65-F5344CB8AC3E}">
        <p14:creationId xmlns:p14="http://schemas.microsoft.com/office/powerpoint/2010/main" val="36202635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391" y="1052736"/>
            <a:ext cx="10873209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Order these calculations from smallest to largest answer.</a:t>
            </a:r>
          </a:p>
          <a:p>
            <a:pPr marL="0" indent="0" algn="ctr">
              <a:buNone/>
            </a:pPr>
            <a:r>
              <a:rPr lang="en-GB" sz="3200" i="1">
                <a:latin typeface="Nunito Sans" pitchFamily="2" charset="0"/>
                <a:ea typeface="Verdana" panose="020B0604030504040204" pitchFamily="34" charset="0"/>
              </a:rPr>
              <a:t>(answer in the form of D, B, A, C)</a:t>
            </a: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49.2 ÷ 6 =</a:t>
            </a: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15.3 – 2.75 – 4.25 =</a:t>
            </a: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3 x 0.45 x 6 =</a:t>
            </a: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4.62 + 2.9 + 0.83 =</a:t>
            </a:r>
          </a:p>
        </p:txBody>
      </p:sp>
    </p:spTree>
    <p:extLst>
      <p:ext uri="{BB962C8B-B14F-4D97-AF65-F5344CB8AC3E}">
        <p14:creationId xmlns:p14="http://schemas.microsoft.com/office/powerpoint/2010/main" val="16471850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391" y="1052736"/>
            <a:ext cx="10873209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Which ‘chain’ ends in the lowest value?</a:t>
            </a:r>
            <a:endParaRPr lang="en-GB" sz="3200" i="1">
              <a:latin typeface="Nunito Sans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buAutoNum type="alphaUcParenR"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buAutoNum type="alphaUcParenR"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9A0BF2E-5251-16DF-C59F-F3823F428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518021"/>
                  </p:ext>
                </p:extLst>
              </p:nvPr>
            </p:nvGraphicFramePr>
            <p:xfrm>
              <a:off x="1343474" y="2132856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–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Treble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 of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9A0BF2E-5251-16DF-C59F-F3823F428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518021"/>
                  </p:ext>
                </p:extLst>
              </p:nvPr>
            </p:nvGraphicFramePr>
            <p:xfrm>
              <a:off x="1343474" y="2132856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–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Treble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t="-599" r="-200426" b="-4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589ACF26-B972-D88D-C772-48DFB69A29EE}"/>
              </a:ext>
            </a:extLst>
          </p:cNvPr>
          <p:cNvSpPr/>
          <p:nvPr/>
        </p:nvSpPr>
        <p:spPr>
          <a:xfrm>
            <a:off x="8688288" y="2420888"/>
            <a:ext cx="1008112" cy="43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B9B5BEC-36B9-FA11-720B-5D8F0DC5CF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658190"/>
                  </p:ext>
                </p:extLst>
              </p:nvPr>
            </p:nvGraphicFramePr>
            <p:xfrm>
              <a:off x="1343473" y="3429000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1.25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x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+ 183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 of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B9B5BEC-36B9-FA11-720B-5D8F0DC5CF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658190"/>
                  </p:ext>
                </p:extLst>
              </p:nvPr>
            </p:nvGraphicFramePr>
            <p:xfrm>
              <a:off x="1343473" y="3429000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1.25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x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+ 183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602" r="-300426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D1DA509C-9279-E3B5-A22A-5F2F9C988B00}"/>
              </a:ext>
            </a:extLst>
          </p:cNvPr>
          <p:cNvSpPr/>
          <p:nvPr/>
        </p:nvSpPr>
        <p:spPr>
          <a:xfrm>
            <a:off x="8688288" y="3717032"/>
            <a:ext cx="1008112" cy="43204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59CF27F-3AFB-595A-1020-C576CA461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57328"/>
              </p:ext>
            </p:extLst>
          </p:nvPr>
        </p:nvGraphicFramePr>
        <p:xfrm>
          <a:off x="1343472" y="4717138"/>
          <a:ext cx="100091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73">
                  <a:extLst>
                    <a:ext uri="{9D8B030D-6E8A-4147-A177-3AD203B41FA5}">
                      <a16:colId xmlns:a16="http://schemas.microsoft.com/office/drawing/2014/main" val="3814463029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3909929852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3394278533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2481708353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3889583804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4179359763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161375545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accent1"/>
                          </a:solidFill>
                        </a:rPr>
                        <a:t>Start</a:t>
                      </a:r>
                    </a:p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31.8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+ 5.2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÷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– 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x 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accent1"/>
                          </a:solidFill>
                        </a:rPr>
                        <a:t>End</a:t>
                      </a:r>
                    </a:p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900299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98FDFED4-B26E-FFAD-C9AB-2D50771D1D94}"/>
              </a:ext>
            </a:extLst>
          </p:cNvPr>
          <p:cNvSpPr/>
          <p:nvPr/>
        </p:nvSpPr>
        <p:spPr>
          <a:xfrm>
            <a:off x="8688288" y="5005170"/>
            <a:ext cx="1008112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46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 area of this shape is 90 cm².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Work out the length marked </a:t>
            </a:r>
            <a:r>
              <a:rPr lang="en-GB" sz="3200" i="1">
                <a:latin typeface="Nunito Sans" pitchFamily="2" charset="0"/>
                <a:ea typeface="Verdana" panose="020B0604030504040204" pitchFamily="34" charset="0"/>
              </a:rPr>
              <a:t>a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9EF0D-890D-A4CE-8FD7-88DA60851E35}"/>
              </a:ext>
            </a:extLst>
          </p:cNvPr>
          <p:cNvGrpSpPr/>
          <p:nvPr/>
        </p:nvGrpSpPr>
        <p:grpSpPr>
          <a:xfrm>
            <a:off x="422360" y="1844825"/>
            <a:ext cx="8064896" cy="2952328"/>
            <a:chOff x="491902" y="2916201"/>
            <a:chExt cx="6960418" cy="267303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E9D8CC0-2516-1BE0-0A4E-604D09AD23DC}"/>
                </a:ext>
              </a:extLst>
            </p:cNvPr>
            <p:cNvCxnSpPr/>
            <p:nvPr/>
          </p:nvCxnSpPr>
          <p:spPr>
            <a:xfrm>
              <a:off x="1204328" y="3428998"/>
              <a:ext cx="0" cy="216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A91C9A-72B1-4456-AA0D-E51B0E2C3DB9}"/>
                </a:ext>
              </a:extLst>
            </p:cNvPr>
            <p:cNvSpPr txBox="1"/>
            <p:nvPr/>
          </p:nvSpPr>
          <p:spPr>
            <a:xfrm>
              <a:off x="491902" y="4278165"/>
              <a:ext cx="144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Verdana" panose="020B0604030504040204" pitchFamily="34" charset="0"/>
                  <a:ea typeface="Verdana" panose="020B0604030504040204" pitchFamily="34" charset="0"/>
                </a:rPr>
                <a:t>7 cm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36A8D8-14F7-A964-FEB8-E40EE17D0BD7}"/>
                </a:ext>
              </a:extLst>
            </p:cNvPr>
            <p:cNvSpPr/>
            <p:nvPr/>
          </p:nvSpPr>
          <p:spPr>
            <a:xfrm>
              <a:off x="6012160" y="3429000"/>
              <a:ext cx="1440160" cy="216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B806BE-34E6-2D5A-D4E4-A173804CB3D4}"/>
                </a:ext>
              </a:extLst>
            </p:cNvPr>
            <p:cNvSpPr/>
            <p:nvPr/>
          </p:nvSpPr>
          <p:spPr>
            <a:xfrm>
              <a:off x="2915816" y="3428999"/>
              <a:ext cx="3105547" cy="706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0365B5-E242-512E-A0F9-11803BAFFE28}"/>
                </a:ext>
              </a:extLst>
            </p:cNvPr>
            <p:cNvSpPr/>
            <p:nvPr/>
          </p:nvSpPr>
          <p:spPr>
            <a:xfrm>
              <a:off x="1691680" y="3429000"/>
              <a:ext cx="1440160" cy="216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8FB78C-B699-290D-36DD-22C4CE90BBF3}"/>
                </a:ext>
              </a:extLst>
            </p:cNvPr>
            <p:cNvCxnSpPr/>
            <p:nvPr/>
          </p:nvCxnSpPr>
          <p:spPr>
            <a:xfrm flipV="1">
              <a:off x="1693889" y="3429000"/>
              <a:ext cx="57584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75E346-21D6-CC96-24BC-513B3E08B831}"/>
                </a:ext>
              </a:extLst>
            </p:cNvPr>
            <p:cNvCxnSpPr/>
            <p:nvPr/>
          </p:nvCxnSpPr>
          <p:spPr>
            <a:xfrm>
              <a:off x="1693889" y="3429000"/>
              <a:ext cx="0" cy="216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A79F4F-42B6-67AE-ADE8-7503FB20D8A8}"/>
                </a:ext>
              </a:extLst>
            </p:cNvPr>
            <p:cNvCxnSpPr/>
            <p:nvPr/>
          </p:nvCxnSpPr>
          <p:spPr>
            <a:xfrm>
              <a:off x="7452320" y="3429000"/>
              <a:ext cx="0" cy="216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3A89BC-2883-E484-598B-AFDF093E37B5}"/>
                </a:ext>
              </a:extLst>
            </p:cNvPr>
            <p:cNvCxnSpPr/>
            <p:nvPr/>
          </p:nvCxnSpPr>
          <p:spPr>
            <a:xfrm>
              <a:off x="3131840" y="4149080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299D79-A152-C8DB-A641-72E0954D20EC}"/>
                </a:ext>
              </a:extLst>
            </p:cNvPr>
            <p:cNvCxnSpPr/>
            <p:nvPr/>
          </p:nvCxnSpPr>
          <p:spPr>
            <a:xfrm>
              <a:off x="1700563" y="5589240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7AD32F-D85B-5581-BC3A-CBEACCC61983}"/>
                </a:ext>
              </a:extLst>
            </p:cNvPr>
            <p:cNvCxnSpPr/>
            <p:nvPr/>
          </p:nvCxnSpPr>
          <p:spPr>
            <a:xfrm>
              <a:off x="6011840" y="5589240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82EB7B-6A7C-5BC1-529C-0D3F49D27833}"/>
                </a:ext>
              </a:extLst>
            </p:cNvPr>
            <p:cNvCxnSpPr/>
            <p:nvPr/>
          </p:nvCxnSpPr>
          <p:spPr>
            <a:xfrm flipH="1" flipV="1">
              <a:off x="6011840" y="4149080"/>
              <a:ext cx="48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D16DCE-FDDF-DCC1-81FF-2F52443824F2}"/>
                </a:ext>
              </a:extLst>
            </p:cNvPr>
            <p:cNvCxnSpPr/>
            <p:nvPr/>
          </p:nvCxnSpPr>
          <p:spPr>
            <a:xfrm flipH="1" flipV="1">
              <a:off x="3140563" y="4135556"/>
              <a:ext cx="48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7937A64-888F-9A99-B88F-BC70A78271F8}"/>
                </a:ext>
              </a:extLst>
            </p:cNvPr>
            <p:cNvCxnSpPr/>
            <p:nvPr/>
          </p:nvCxnSpPr>
          <p:spPr>
            <a:xfrm flipH="1">
              <a:off x="1691680" y="3161842"/>
              <a:ext cx="57601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07C78C-D828-1D7F-E64C-E4CF0BEF93F5}"/>
                </a:ext>
              </a:extLst>
            </p:cNvPr>
            <p:cNvSpPr txBox="1"/>
            <p:nvPr/>
          </p:nvSpPr>
          <p:spPr>
            <a:xfrm>
              <a:off x="3851760" y="2916201"/>
              <a:ext cx="144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Verdana" panose="020B0604030504040204" pitchFamily="34" charset="0"/>
                  <a:ea typeface="Verdana" panose="020B0604030504040204" pitchFamily="34" charset="0"/>
                </a:rPr>
                <a:t>20 cm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F043875-BF42-F1D0-1091-A1FA8FBF8395}"/>
                </a:ext>
              </a:extLst>
            </p:cNvPr>
            <p:cNvCxnSpPr/>
            <p:nvPr/>
          </p:nvCxnSpPr>
          <p:spPr>
            <a:xfrm>
              <a:off x="2712394" y="4149080"/>
              <a:ext cx="0" cy="144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98DB9B-A7E1-9920-2588-5A40CED8A4D1}"/>
                </a:ext>
              </a:extLst>
            </p:cNvPr>
            <p:cNvSpPr/>
            <p:nvPr/>
          </p:nvSpPr>
          <p:spPr>
            <a:xfrm>
              <a:off x="2590316" y="4739830"/>
              <a:ext cx="252958" cy="331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4C9E28-0AAA-C9AF-2D85-D1497183F939}"/>
                </a:ext>
              </a:extLst>
            </p:cNvPr>
            <p:cNvSpPr txBox="1"/>
            <p:nvPr/>
          </p:nvSpPr>
          <p:spPr>
            <a:xfrm>
              <a:off x="1992394" y="4666661"/>
              <a:ext cx="14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Verdana" panose="020B0604030504040204" pitchFamily="34" charset="0"/>
                  <a:ea typeface="Verdana" panose="020B0604030504040204" pitchFamily="34" charset="0"/>
                </a:rPr>
                <a:t>4 cm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F1E3E7-5127-B284-F16A-9C6C6B11FFF8}"/>
                </a:ext>
              </a:extLst>
            </p:cNvPr>
            <p:cNvCxnSpPr/>
            <p:nvPr/>
          </p:nvCxnSpPr>
          <p:spPr>
            <a:xfrm flipH="1">
              <a:off x="3131586" y="4434047"/>
              <a:ext cx="28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CFD2FF-3B87-07B0-4B87-A66E6E03216E}"/>
                </a:ext>
              </a:extLst>
            </p:cNvPr>
            <p:cNvSpPr txBox="1"/>
            <p:nvPr/>
          </p:nvSpPr>
          <p:spPr>
            <a:xfrm>
              <a:off x="4329956" y="4190480"/>
              <a:ext cx="4876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4F3535-0A5C-84F1-4076-B26AA1C5FEA3}"/>
              </a:ext>
            </a:extLst>
          </p:cNvPr>
          <p:cNvSpPr txBox="1"/>
          <p:nvPr/>
        </p:nvSpPr>
        <p:spPr>
          <a:xfrm>
            <a:off x="8881191" y="3920885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/>
              <a:t>(not drawn to scale)</a:t>
            </a:r>
          </a:p>
        </p:txBody>
      </p:sp>
    </p:spTree>
    <p:extLst>
      <p:ext uri="{BB962C8B-B14F-4D97-AF65-F5344CB8AC3E}">
        <p14:creationId xmlns:p14="http://schemas.microsoft.com/office/powerpoint/2010/main" val="594572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 hidden digits are all the same.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are they?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7200">
                <a:solidFill>
                  <a:prstClr val="black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3 5 3 ÷ 1 1 = 1 2 3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381387-494C-2811-FDDD-6303E2B85598}"/>
              </a:ext>
            </a:extLst>
          </p:cNvPr>
          <p:cNvSpPr/>
          <p:nvPr/>
        </p:nvSpPr>
        <p:spPr>
          <a:xfrm>
            <a:off x="2783632" y="2708920"/>
            <a:ext cx="648072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0DB409-CAE6-1891-05FA-1A5D29A00DB1}"/>
              </a:ext>
            </a:extLst>
          </p:cNvPr>
          <p:cNvSpPr/>
          <p:nvPr/>
        </p:nvSpPr>
        <p:spPr>
          <a:xfrm>
            <a:off x="4295800" y="2708920"/>
            <a:ext cx="648072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4E12BC-D9A6-8A4B-4B32-5B4014C5469F}"/>
              </a:ext>
            </a:extLst>
          </p:cNvPr>
          <p:cNvSpPr/>
          <p:nvPr/>
        </p:nvSpPr>
        <p:spPr>
          <a:xfrm>
            <a:off x="9418511" y="2708920"/>
            <a:ext cx="648072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399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time did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train D arrive 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in London?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C56AE9-B890-7728-220E-06F9E00A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97992"/>
              </p:ext>
            </p:extLst>
          </p:nvPr>
        </p:nvGraphicFramePr>
        <p:xfrm>
          <a:off x="1055440" y="1700808"/>
          <a:ext cx="1000911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20081076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95024737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121142745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7060345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05888421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0384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Manchester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09:37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10:17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11:35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21831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Birmingham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10:51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11:31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42375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Milton Keynes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11:39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13:37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14:43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2309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13:06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15:30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43023"/>
                  </a:ext>
                </a:extLst>
              </a:tr>
            </a:tbl>
          </a:graphicData>
        </a:graphic>
      </p:graphicFrame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8E2ADA53-4DE9-32CC-4FB8-B2832B463021}"/>
              </a:ext>
            </a:extLst>
          </p:cNvPr>
          <p:cNvSpPr/>
          <p:nvPr/>
        </p:nvSpPr>
        <p:spPr>
          <a:xfrm>
            <a:off x="4007768" y="4149081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38251E91-C1D4-1645-289B-3904A477C9FD}"/>
              </a:ext>
            </a:extLst>
          </p:cNvPr>
          <p:cNvSpPr/>
          <p:nvPr/>
        </p:nvSpPr>
        <p:spPr>
          <a:xfrm>
            <a:off x="5807968" y="3330117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09C928F5-8F3E-7868-FDCF-DB64DB0DF1CF}"/>
              </a:ext>
            </a:extLst>
          </p:cNvPr>
          <p:cNvSpPr/>
          <p:nvPr/>
        </p:nvSpPr>
        <p:spPr>
          <a:xfrm>
            <a:off x="5807968" y="4931546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219C318F-B2E8-711E-2A61-8467349DB1D8}"/>
              </a:ext>
            </a:extLst>
          </p:cNvPr>
          <p:cNvSpPr/>
          <p:nvPr/>
        </p:nvSpPr>
        <p:spPr>
          <a:xfrm>
            <a:off x="7680176" y="4123703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5184D56B-3A3D-D6A4-9FC2-9F17B4F47DE4}"/>
              </a:ext>
            </a:extLst>
          </p:cNvPr>
          <p:cNvSpPr/>
          <p:nvPr/>
        </p:nvSpPr>
        <p:spPr>
          <a:xfrm>
            <a:off x="9552384" y="3356992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80A23610-C367-A707-1552-3875B58319FE}"/>
              </a:ext>
            </a:extLst>
          </p:cNvPr>
          <p:cNvSpPr/>
          <p:nvPr/>
        </p:nvSpPr>
        <p:spPr>
          <a:xfrm>
            <a:off x="9552384" y="4915790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837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6C083-B0DA-4E04-B05A-18DB5431E8CD}">
  <ds:schemaRefs>
    <ds:schemaRef ds:uri="8ed90682-c000-4035-8bf6-4b74f953736d"/>
    <ds:schemaRef ds:uri="eaa86ac4-6f89-4dfd-b4aa-4024b52c5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69E4DE-1E41-476B-A0BB-E65ADE8BF69D}">
  <ds:schemaRefs>
    <ds:schemaRef ds:uri="8ed90682-c000-4035-8bf6-4b74f953736d"/>
    <ds:schemaRef ds:uri="eaa86ac4-6f89-4dfd-b4aa-4024b52c59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E071F5-0BE0-4141-BB14-84FD14D7E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849</Words>
  <Application>Microsoft Office PowerPoint</Application>
  <PresentationFormat>Widescreen</PresentationFormat>
  <Paragraphs>234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Cambria Math</vt:lpstr>
      <vt:lpstr>Nunito Sans</vt:lpstr>
      <vt:lpstr>Roboto</vt:lpstr>
      <vt:lpstr>Verdana</vt:lpstr>
      <vt:lpstr>HfL standard slides</vt:lpstr>
      <vt:lpstr>Section Dividers</vt:lpstr>
      <vt:lpstr>HfL blank slides</vt:lpstr>
      <vt:lpstr>HfL slide with yellow</vt:lpstr>
      <vt:lpstr>HfL slide with pink</vt:lpstr>
      <vt:lpstr>PowerPoint Presentation</vt:lpstr>
      <vt:lpstr>Round 1 &amp; round 4  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  PRACTICE QUESTIONS</vt:lpstr>
      <vt:lpstr>PowerPoint Presentation</vt:lpstr>
      <vt:lpstr>PowerPoint Presentation</vt:lpstr>
      <vt:lpstr>Round 3  PRACTICE QUESTIONS</vt:lpstr>
      <vt:lpstr>rules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lastModifiedBy>Nicola Adams</cp:lastModifiedBy>
  <cp:revision>1</cp:revision>
  <cp:lastPrinted>2023-01-26T14:16:31Z</cp:lastPrinted>
  <dcterms:created xsi:type="dcterms:W3CDTF">2023-01-22T09:53:37Z</dcterms:created>
  <dcterms:modified xsi:type="dcterms:W3CDTF">2024-08-15T12:33:14Z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