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3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4"/>
    <p:sldMasterId id="2147483869" r:id="rId5"/>
    <p:sldMasterId id="2147483835" r:id="rId6"/>
    <p:sldMasterId id="2147483831" r:id="rId7"/>
    <p:sldMasterId id="2147483812" r:id="rId8"/>
  </p:sldMasterIdLst>
  <p:notesMasterIdLst>
    <p:notesMasterId r:id="rId27"/>
  </p:notesMasterIdLst>
  <p:handoutMasterIdLst>
    <p:handoutMasterId r:id="rId28"/>
  </p:handoutMasterIdLst>
  <p:sldIdLst>
    <p:sldId id="671" r:id="rId9"/>
    <p:sldId id="478" r:id="rId10"/>
    <p:sldId id="622" r:id="rId11"/>
    <p:sldId id="604" r:id="rId12"/>
    <p:sldId id="623" r:id="rId13"/>
    <p:sldId id="624" r:id="rId14"/>
    <p:sldId id="625" r:id="rId15"/>
    <p:sldId id="601" r:id="rId16"/>
    <p:sldId id="627" r:id="rId17"/>
    <p:sldId id="602" r:id="rId18"/>
    <p:sldId id="632" r:id="rId19"/>
    <p:sldId id="628" r:id="rId20"/>
    <p:sldId id="629" r:id="rId21"/>
    <p:sldId id="633" r:id="rId22"/>
    <p:sldId id="256" r:id="rId23"/>
    <p:sldId id="630" r:id="rId24"/>
    <p:sldId id="634" r:id="rId25"/>
    <p:sldId id="635" r:id="rId26"/>
  </p:sldIdLst>
  <p:sldSz cx="12192000" cy="6858000"/>
  <p:notesSz cx="6888163" cy="10020300"/>
  <p:embeddedFontLst>
    <p:embeddedFont>
      <p:font typeface="Cambria Math" panose="02040503050406030204" pitchFamily="18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  <p:embeddedFont>
      <p:font typeface="Nunito Sans" pitchFamily="2" charset="0"/>
      <p:regular r:id="rId34"/>
      <p:bold r:id="rId35"/>
      <p:italic r:id="rId36"/>
      <p:boldItalic r:id="rId37"/>
    </p:embeddedFont>
    <p:embeddedFont>
      <p:font typeface="Verdana" panose="020B0604030504040204" pitchFamily="34" charset="0"/>
      <p:regular r:id="rId38"/>
      <p:bold r:id="rId39"/>
      <p:italic r:id="rId40"/>
      <p:boldItalic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57" userDrawn="1">
          <p15:clr>
            <a:srgbClr val="A4A3A4"/>
          </p15:clr>
        </p15:guide>
        <p15:guide id="2" pos="217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C9B"/>
    <a:srgbClr val="DADADA"/>
    <a:srgbClr val="0081C3"/>
    <a:srgbClr val="E2BAF8"/>
    <a:srgbClr val="00548E"/>
    <a:srgbClr val="E4E4E4"/>
    <a:srgbClr val="469091"/>
    <a:srgbClr val="FAB619"/>
    <a:srgbClr val="BD6E9B"/>
    <a:srgbClr val="FAB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B833D20-9C1D-439F-B160-5D923F147003}" v="271" dt="2023-08-08T15:46:58.9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451" autoAdjust="0"/>
    <p:restoredTop sz="93216" autoAdjust="0"/>
  </p:normalViewPr>
  <p:slideViewPr>
    <p:cSldViewPr>
      <p:cViewPr varScale="1">
        <p:scale>
          <a:sx n="149" d="100"/>
          <a:sy n="149" d="100"/>
        </p:scale>
        <p:origin x="234" y="12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3840" y="84"/>
      </p:cViewPr>
      <p:guideLst>
        <p:guide orient="horz" pos="3157"/>
        <p:guide pos="217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font" Target="fonts/font11.fntdata"/><Relationship Id="rId21" Type="http://schemas.openxmlformats.org/officeDocument/2006/relationships/slide" Target="slides/slide13.xml"/><Relationship Id="rId34" Type="http://schemas.openxmlformats.org/officeDocument/2006/relationships/font" Target="fonts/font6.fntdata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font" Target="fonts/font4.fntdata"/><Relationship Id="rId37" Type="http://schemas.openxmlformats.org/officeDocument/2006/relationships/font" Target="fonts/font9.fntdata"/><Relationship Id="rId40" Type="http://schemas.openxmlformats.org/officeDocument/2006/relationships/font" Target="fonts/font12.fntdata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handoutMaster" Target="handoutMasters/handoutMaster1.xml"/><Relationship Id="rId36" Type="http://schemas.openxmlformats.org/officeDocument/2006/relationships/font" Target="fonts/font8.fntdata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font" Target="fonts/font3.fntdata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43" Type="http://schemas.openxmlformats.org/officeDocument/2006/relationships/viewProps" Target="viewProps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font" Target="fonts/font5.fntdata"/><Relationship Id="rId38" Type="http://schemas.openxmlformats.org/officeDocument/2006/relationships/font" Target="fonts/font10.fntdata"/><Relationship Id="rId46" Type="http://schemas.microsoft.com/office/2015/10/relationships/revisionInfo" Target="revisionInfo.xml"/><Relationship Id="rId20" Type="http://schemas.openxmlformats.org/officeDocument/2006/relationships/slide" Target="slides/slide12.xml"/><Relationship Id="rId41" Type="http://schemas.openxmlformats.org/officeDocument/2006/relationships/font" Target="fonts/font13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D14B905-6BA0-47DF-B1CF-F292CE4F6726}" type="doc">
      <dgm:prSet loTypeId="urn:microsoft.com/office/officeart/2005/8/layout/defaul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6EEEA6C9-22DD-4F66-B771-2C4A2CC23299}">
      <dgm:prSet phldrT="[Text]"/>
      <dgm:spPr/>
      <dgm:t>
        <a:bodyPr/>
        <a:lstStyle/>
        <a:p>
          <a:r>
            <a:rPr lang="en-GB" dirty="0"/>
            <a:t>24</a:t>
          </a:r>
        </a:p>
      </dgm:t>
    </dgm:pt>
    <dgm:pt modelId="{9A735EFF-8D07-4989-922B-EC4557FCF2BD}" type="parTrans" cxnId="{939C8B73-CF5B-46EF-A2BC-856062AA50B3}">
      <dgm:prSet/>
      <dgm:spPr/>
      <dgm:t>
        <a:bodyPr/>
        <a:lstStyle/>
        <a:p>
          <a:endParaRPr lang="en-GB"/>
        </a:p>
      </dgm:t>
    </dgm:pt>
    <dgm:pt modelId="{A16E6A23-88DE-44C5-B6BC-A5B633A837D4}" type="sibTrans" cxnId="{939C8B73-CF5B-46EF-A2BC-856062AA50B3}">
      <dgm:prSet/>
      <dgm:spPr/>
      <dgm:t>
        <a:bodyPr/>
        <a:lstStyle/>
        <a:p>
          <a:endParaRPr lang="en-GB"/>
        </a:p>
      </dgm:t>
    </dgm:pt>
    <dgm:pt modelId="{1DF4B776-B7C2-4A63-BA70-5D634584CDE4}">
      <dgm:prSet phldrT="[Text]"/>
      <dgm:spPr/>
      <dgm:t>
        <a:bodyPr/>
        <a:lstStyle/>
        <a:p>
          <a:r>
            <a:rPr lang="en-GB" dirty="0"/>
            <a:t>30</a:t>
          </a:r>
        </a:p>
      </dgm:t>
    </dgm:pt>
    <dgm:pt modelId="{1169EEEB-6464-41CF-8285-9CB63B9E96D7}" type="parTrans" cxnId="{68A42E5D-EF97-456F-9123-E19F1772C2BD}">
      <dgm:prSet/>
      <dgm:spPr/>
      <dgm:t>
        <a:bodyPr/>
        <a:lstStyle/>
        <a:p>
          <a:endParaRPr lang="en-GB"/>
        </a:p>
      </dgm:t>
    </dgm:pt>
    <dgm:pt modelId="{7D2D6A49-5941-487E-8339-8EF6971645F4}" type="sibTrans" cxnId="{68A42E5D-EF97-456F-9123-E19F1772C2BD}">
      <dgm:prSet/>
      <dgm:spPr/>
      <dgm:t>
        <a:bodyPr/>
        <a:lstStyle/>
        <a:p>
          <a:endParaRPr lang="en-GB"/>
        </a:p>
      </dgm:t>
    </dgm:pt>
    <dgm:pt modelId="{1E06E657-A2E0-4253-98AD-F3AA4262CDBE}">
      <dgm:prSet phldrT="[Text]"/>
      <dgm:spPr/>
      <dgm:t>
        <a:bodyPr/>
        <a:lstStyle/>
        <a:p>
          <a:r>
            <a:rPr lang="en-GB" dirty="0"/>
            <a:t>36</a:t>
          </a:r>
        </a:p>
      </dgm:t>
    </dgm:pt>
    <dgm:pt modelId="{2F801122-CE3F-4AD8-83AE-C4274A9DCE9B}" type="parTrans" cxnId="{DB01AD68-CC28-4825-94BF-739A2A82D289}">
      <dgm:prSet/>
      <dgm:spPr/>
      <dgm:t>
        <a:bodyPr/>
        <a:lstStyle/>
        <a:p>
          <a:endParaRPr lang="en-GB"/>
        </a:p>
      </dgm:t>
    </dgm:pt>
    <dgm:pt modelId="{35CEC1C9-CA0A-4D1F-B3BF-753F45193543}" type="sibTrans" cxnId="{DB01AD68-CC28-4825-94BF-739A2A82D289}">
      <dgm:prSet/>
      <dgm:spPr/>
      <dgm:t>
        <a:bodyPr/>
        <a:lstStyle/>
        <a:p>
          <a:endParaRPr lang="en-GB"/>
        </a:p>
      </dgm:t>
    </dgm:pt>
    <dgm:pt modelId="{5435FD39-6989-41BB-8598-412AC175948F}">
      <dgm:prSet phldrT="[Text]"/>
      <dgm:spPr/>
      <dgm:t>
        <a:bodyPr/>
        <a:lstStyle/>
        <a:p>
          <a:r>
            <a:rPr lang="en-GB" dirty="0"/>
            <a:t>47</a:t>
          </a:r>
        </a:p>
      </dgm:t>
    </dgm:pt>
    <dgm:pt modelId="{3A5E7DA3-E06A-47EE-B53F-DF4408A16CB3}" type="parTrans" cxnId="{5D9AC35A-5793-4751-BC7B-18C6B9BA44A3}">
      <dgm:prSet/>
      <dgm:spPr/>
      <dgm:t>
        <a:bodyPr/>
        <a:lstStyle/>
        <a:p>
          <a:endParaRPr lang="en-GB"/>
        </a:p>
      </dgm:t>
    </dgm:pt>
    <dgm:pt modelId="{6B56A6F0-4957-49AD-9626-D2E5881F876C}" type="sibTrans" cxnId="{5D9AC35A-5793-4751-BC7B-18C6B9BA44A3}">
      <dgm:prSet/>
      <dgm:spPr/>
      <dgm:t>
        <a:bodyPr/>
        <a:lstStyle/>
        <a:p>
          <a:endParaRPr lang="en-GB"/>
        </a:p>
      </dgm:t>
    </dgm:pt>
    <dgm:pt modelId="{9A9BDE5D-48E8-4348-A3F9-2ACBD669575A}" type="pres">
      <dgm:prSet presAssocID="{CD14B905-6BA0-47DF-B1CF-F292CE4F6726}" presName="diagram" presStyleCnt="0">
        <dgm:presLayoutVars>
          <dgm:dir/>
          <dgm:resizeHandles val="exact"/>
        </dgm:presLayoutVars>
      </dgm:prSet>
      <dgm:spPr/>
    </dgm:pt>
    <dgm:pt modelId="{97011D4D-326E-4244-A8D6-4CFBE87DF9E6}" type="pres">
      <dgm:prSet presAssocID="{6EEEA6C9-22DD-4F66-B771-2C4A2CC23299}" presName="node" presStyleLbl="node1" presStyleIdx="0" presStyleCnt="4">
        <dgm:presLayoutVars>
          <dgm:bulletEnabled val="1"/>
        </dgm:presLayoutVars>
      </dgm:prSet>
      <dgm:spPr/>
    </dgm:pt>
    <dgm:pt modelId="{36DAA233-60EA-4B49-879B-19BE50E6A2D4}" type="pres">
      <dgm:prSet presAssocID="{A16E6A23-88DE-44C5-B6BC-A5B633A837D4}" presName="sibTrans" presStyleCnt="0"/>
      <dgm:spPr/>
    </dgm:pt>
    <dgm:pt modelId="{4C8339C9-5063-4572-A6F2-C6F8DDA0F421}" type="pres">
      <dgm:prSet presAssocID="{1DF4B776-B7C2-4A63-BA70-5D634584CDE4}" presName="node" presStyleLbl="node1" presStyleIdx="1" presStyleCnt="4">
        <dgm:presLayoutVars>
          <dgm:bulletEnabled val="1"/>
        </dgm:presLayoutVars>
      </dgm:prSet>
      <dgm:spPr/>
    </dgm:pt>
    <dgm:pt modelId="{68F10F86-2398-4132-9EFF-7D0361E7C387}" type="pres">
      <dgm:prSet presAssocID="{7D2D6A49-5941-487E-8339-8EF6971645F4}" presName="sibTrans" presStyleCnt="0"/>
      <dgm:spPr/>
    </dgm:pt>
    <dgm:pt modelId="{2AF8B776-C703-4A35-A3BD-99B1C47383AC}" type="pres">
      <dgm:prSet presAssocID="{1E06E657-A2E0-4253-98AD-F3AA4262CDBE}" presName="node" presStyleLbl="node1" presStyleIdx="2" presStyleCnt="4">
        <dgm:presLayoutVars>
          <dgm:bulletEnabled val="1"/>
        </dgm:presLayoutVars>
      </dgm:prSet>
      <dgm:spPr/>
    </dgm:pt>
    <dgm:pt modelId="{2DD30B05-FE8B-4540-B864-A6266EDDA809}" type="pres">
      <dgm:prSet presAssocID="{35CEC1C9-CA0A-4D1F-B3BF-753F45193543}" presName="sibTrans" presStyleCnt="0"/>
      <dgm:spPr/>
    </dgm:pt>
    <dgm:pt modelId="{578D9276-906D-44AE-B5F7-C139D677E996}" type="pres">
      <dgm:prSet presAssocID="{5435FD39-6989-41BB-8598-412AC175948F}" presName="node" presStyleLbl="node1" presStyleIdx="3" presStyleCnt="4">
        <dgm:presLayoutVars>
          <dgm:bulletEnabled val="1"/>
        </dgm:presLayoutVars>
      </dgm:prSet>
      <dgm:spPr/>
    </dgm:pt>
  </dgm:ptLst>
  <dgm:cxnLst>
    <dgm:cxn modelId="{5C7A473C-BDBC-455D-9ED8-D81554FC5D17}" type="presOf" srcId="{6EEEA6C9-22DD-4F66-B771-2C4A2CC23299}" destId="{97011D4D-326E-4244-A8D6-4CFBE87DF9E6}" srcOrd="0" destOrd="0" presId="urn:microsoft.com/office/officeart/2005/8/layout/default"/>
    <dgm:cxn modelId="{68A42E5D-EF97-456F-9123-E19F1772C2BD}" srcId="{CD14B905-6BA0-47DF-B1CF-F292CE4F6726}" destId="{1DF4B776-B7C2-4A63-BA70-5D634584CDE4}" srcOrd="1" destOrd="0" parTransId="{1169EEEB-6464-41CF-8285-9CB63B9E96D7}" sibTransId="{7D2D6A49-5941-487E-8339-8EF6971645F4}"/>
    <dgm:cxn modelId="{DB01AD68-CC28-4825-94BF-739A2A82D289}" srcId="{CD14B905-6BA0-47DF-B1CF-F292CE4F6726}" destId="{1E06E657-A2E0-4253-98AD-F3AA4262CDBE}" srcOrd="2" destOrd="0" parTransId="{2F801122-CE3F-4AD8-83AE-C4274A9DCE9B}" sibTransId="{35CEC1C9-CA0A-4D1F-B3BF-753F45193543}"/>
    <dgm:cxn modelId="{939C8B73-CF5B-46EF-A2BC-856062AA50B3}" srcId="{CD14B905-6BA0-47DF-B1CF-F292CE4F6726}" destId="{6EEEA6C9-22DD-4F66-B771-2C4A2CC23299}" srcOrd="0" destOrd="0" parTransId="{9A735EFF-8D07-4989-922B-EC4557FCF2BD}" sibTransId="{A16E6A23-88DE-44C5-B6BC-A5B633A837D4}"/>
    <dgm:cxn modelId="{5D9AC35A-5793-4751-BC7B-18C6B9BA44A3}" srcId="{CD14B905-6BA0-47DF-B1CF-F292CE4F6726}" destId="{5435FD39-6989-41BB-8598-412AC175948F}" srcOrd="3" destOrd="0" parTransId="{3A5E7DA3-E06A-47EE-B53F-DF4408A16CB3}" sibTransId="{6B56A6F0-4957-49AD-9626-D2E5881F876C}"/>
    <dgm:cxn modelId="{D5B2D2A4-CD6D-42D8-88B5-26750AFC55CF}" type="presOf" srcId="{CD14B905-6BA0-47DF-B1CF-F292CE4F6726}" destId="{9A9BDE5D-48E8-4348-A3F9-2ACBD669575A}" srcOrd="0" destOrd="0" presId="urn:microsoft.com/office/officeart/2005/8/layout/default"/>
    <dgm:cxn modelId="{D9942BE1-F1D4-4892-AAB6-DA3ED4985F0E}" type="presOf" srcId="{5435FD39-6989-41BB-8598-412AC175948F}" destId="{578D9276-906D-44AE-B5F7-C139D677E996}" srcOrd="0" destOrd="0" presId="urn:microsoft.com/office/officeart/2005/8/layout/default"/>
    <dgm:cxn modelId="{37D518F1-847B-4645-8B17-25DFBCEDFEAE}" type="presOf" srcId="{1E06E657-A2E0-4253-98AD-F3AA4262CDBE}" destId="{2AF8B776-C703-4A35-A3BD-99B1C47383AC}" srcOrd="0" destOrd="0" presId="urn:microsoft.com/office/officeart/2005/8/layout/default"/>
    <dgm:cxn modelId="{9E0BBDFA-EA67-4055-AE52-E4E4C2E955A0}" type="presOf" srcId="{1DF4B776-B7C2-4A63-BA70-5D634584CDE4}" destId="{4C8339C9-5063-4572-A6F2-C6F8DDA0F421}" srcOrd="0" destOrd="0" presId="urn:microsoft.com/office/officeart/2005/8/layout/default"/>
    <dgm:cxn modelId="{A45990B3-19DE-4492-B9BD-C990F5E93DB9}" type="presParOf" srcId="{9A9BDE5D-48E8-4348-A3F9-2ACBD669575A}" destId="{97011D4D-326E-4244-A8D6-4CFBE87DF9E6}" srcOrd="0" destOrd="0" presId="urn:microsoft.com/office/officeart/2005/8/layout/default"/>
    <dgm:cxn modelId="{EA5746D3-6EF2-4930-8CAB-BF38401FA74B}" type="presParOf" srcId="{9A9BDE5D-48E8-4348-A3F9-2ACBD669575A}" destId="{36DAA233-60EA-4B49-879B-19BE50E6A2D4}" srcOrd="1" destOrd="0" presId="urn:microsoft.com/office/officeart/2005/8/layout/default"/>
    <dgm:cxn modelId="{D462BA72-639C-4E4D-ACF3-635102FAE7C8}" type="presParOf" srcId="{9A9BDE5D-48E8-4348-A3F9-2ACBD669575A}" destId="{4C8339C9-5063-4572-A6F2-C6F8DDA0F421}" srcOrd="2" destOrd="0" presId="urn:microsoft.com/office/officeart/2005/8/layout/default"/>
    <dgm:cxn modelId="{008B2E50-041F-4F62-B081-5B474445B995}" type="presParOf" srcId="{9A9BDE5D-48E8-4348-A3F9-2ACBD669575A}" destId="{68F10F86-2398-4132-9EFF-7D0361E7C387}" srcOrd="3" destOrd="0" presId="urn:microsoft.com/office/officeart/2005/8/layout/default"/>
    <dgm:cxn modelId="{A6B380DC-ABB6-4337-8D0C-F80A2D39C2BA}" type="presParOf" srcId="{9A9BDE5D-48E8-4348-A3F9-2ACBD669575A}" destId="{2AF8B776-C703-4A35-A3BD-99B1C47383AC}" srcOrd="4" destOrd="0" presId="urn:microsoft.com/office/officeart/2005/8/layout/default"/>
    <dgm:cxn modelId="{81E84ECD-0F41-4293-B96E-2BE459C9D8AA}" type="presParOf" srcId="{9A9BDE5D-48E8-4348-A3F9-2ACBD669575A}" destId="{2DD30B05-FE8B-4540-B864-A6266EDDA809}" srcOrd="5" destOrd="0" presId="urn:microsoft.com/office/officeart/2005/8/layout/default"/>
    <dgm:cxn modelId="{194C9081-343C-496D-A4D7-5B7E79B9A929}" type="presParOf" srcId="{9A9BDE5D-48E8-4348-A3F9-2ACBD669575A}" destId="{578D9276-906D-44AE-B5F7-C139D677E996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7011D4D-326E-4244-A8D6-4CFBE87DF9E6}">
      <dsp:nvSpPr>
        <dsp:cNvPr id="0" name=""/>
        <dsp:cNvSpPr/>
      </dsp:nvSpPr>
      <dsp:spPr>
        <a:xfrm>
          <a:off x="1069892" y="1694"/>
          <a:ext cx="2905085" cy="174305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24</a:t>
          </a:r>
        </a:p>
      </dsp:txBody>
      <dsp:txXfrm>
        <a:off x="1069892" y="1694"/>
        <a:ext cx="2905085" cy="1743051"/>
      </dsp:txXfrm>
    </dsp:sp>
    <dsp:sp modelId="{4C8339C9-5063-4572-A6F2-C6F8DDA0F421}">
      <dsp:nvSpPr>
        <dsp:cNvPr id="0" name=""/>
        <dsp:cNvSpPr/>
      </dsp:nvSpPr>
      <dsp:spPr>
        <a:xfrm>
          <a:off x="4265486" y="1694"/>
          <a:ext cx="2905085" cy="1743051"/>
        </a:xfrm>
        <a:prstGeom prst="rect">
          <a:avLst/>
        </a:prstGeom>
        <a:solidFill>
          <a:schemeClr val="accent4">
            <a:hueOff val="-874614"/>
            <a:satOff val="-27111"/>
            <a:lumOff val="1117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30</a:t>
          </a:r>
        </a:p>
      </dsp:txBody>
      <dsp:txXfrm>
        <a:off x="4265486" y="1694"/>
        <a:ext cx="2905085" cy="1743051"/>
      </dsp:txXfrm>
    </dsp:sp>
    <dsp:sp modelId="{2AF8B776-C703-4A35-A3BD-99B1C47383AC}">
      <dsp:nvSpPr>
        <dsp:cNvPr id="0" name=""/>
        <dsp:cNvSpPr/>
      </dsp:nvSpPr>
      <dsp:spPr>
        <a:xfrm>
          <a:off x="1069892" y="2035254"/>
          <a:ext cx="2905085" cy="1743051"/>
        </a:xfrm>
        <a:prstGeom prst="rect">
          <a:avLst/>
        </a:prstGeom>
        <a:solidFill>
          <a:schemeClr val="accent4">
            <a:hueOff val="-1749227"/>
            <a:satOff val="-54223"/>
            <a:lumOff val="2235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36</a:t>
          </a:r>
        </a:p>
      </dsp:txBody>
      <dsp:txXfrm>
        <a:off x="1069892" y="2035254"/>
        <a:ext cx="2905085" cy="1743051"/>
      </dsp:txXfrm>
    </dsp:sp>
    <dsp:sp modelId="{578D9276-906D-44AE-B5F7-C139D677E996}">
      <dsp:nvSpPr>
        <dsp:cNvPr id="0" name=""/>
        <dsp:cNvSpPr/>
      </dsp:nvSpPr>
      <dsp:spPr>
        <a:xfrm>
          <a:off x="4265486" y="2035254"/>
          <a:ext cx="2905085" cy="1743051"/>
        </a:xfrm>
        <a:prstGeom prst="rect">
          <a:avLst/>
        </a:prstGeom>
        <a:solidFill>
          <a:schemeClr val="accent4">
            <a:hueOff val="-2623841"/>
            <a:satOff val="-81334"/>
            <a:lumOff val="3352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47</a:t>
          </a:r>
        </a:p>
      </dsp:txBody>
      <dsp:txXfrm>
        <a:off x="4265486" y="2035254"/>
        <a:ext cx="2905085" cy="17430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916337E6-6BEA-4891-BA4C-03122E4F3692}" type="datetimeFigureOut">
              <a:rPr lang="en-GB" sz="1100">
                <a:latin typeface="Nunito Sans" pitchFamily="2" charset="0"/>
              </a:rPr>
              <a:t>16/04/2024</a:t>
            </a:fld>
            <a:endParaRPr lang="en-GB" sz="1100" dirty="0">
              <a:latin typeface="Nunito Sans" pitchFamily="2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GB" sz="1100" dirty="0">
              <a:latin typeface="Nunito Sans" pitchFamily="2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9" y="9517546"/>
            <a:ext cx="2984870" cy="50101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9843F079-8787-42C7-A1E2-F3AB77833DF5}" type="slidenum">
              <a:rPr lang="en-GB" sz="1100">
                <a:latin typeface="Nunito Sans" pitchFamily="2" charset="0"/>
              </a:rPr>
              <a:t>‹#›</a:t>
            </a:fld>
            <a:endParaRPr lang="en-GB" sz="1100" dirty="0"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5376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0" cy="502755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3BEE73F2-55BE-4DED-BD00-A7CC6FAF8851}" type="datetimeFigureOut">
              <a:rPr lang="en-GB" smtClean="0"/>
              <a:pPr/>
              <a:t>16/04/2024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20800" y="492125"/>
            <a:ext cx="4111625" cy="2312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34120" y="2879614"/>
            <a:ext cx="6219925" cy="6637932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l">
              <a:defRPr sz="1100" b="0" i="0">
                <a:latin typeface="Nunito Sans" pitchFamily="2" charset="0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9" y="9517547"/>
            <a:ext cx="2984870" cy="502754"/>
          </a:xfrm>
          <a:prstGeom prst="rect">
            <a:avLst/>
          </a:prstGeom>
        </p:spPr>
        <p:txBody>
          <a:bodyPr vert="horz" lIns="92446" tIns="46223" rIns="92446" bIns="46223" rtlCol="0" anchor="ctr" anchorCtr="0"/>
          <a:lstStyle>
            <a:lvl1pPr algn="r">
              <a:defRPr sz="1100" b="0" i="0">
                <a:latin typeface="Nunito Sans" pitchFamily="2" charset="0"/>
              </a:defRPr>
            </a:lvl1pPr>
          </a:lstStyle>
          <a:p>
            <a:fld id="{53DFBC5D-9444-4997-B900-DD869E0474B9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742624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71450" indent="-171450" algn="l" defTabSz="914400" rtl="0" eaLnBrk="1" latinLnBrk="0" hangingPunct="1">
      <a:spcAft>
        <a:spcPts val="600"/>
      </a:spcAft>
      <a:buFont typeface="Arial" panose="020B0604020202020204" pitchFamily="34" charset="0"/>
      <a:buChar char="•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1pPr>
    <a:lvl2pPr marL="361950" indent="-171450" algn="l" defTabSz="914400" rtl="0" eaLnBrk="1" latinLnBrk="0" hangingPunct="1">
      <a:spcAft>
        <a:spcPts val="600"/>
      </a:spcAft>
      <a:buFont typeface="Wingdings" panose="05000000000000000000" pitchFamily="2" charset="2"/>
      <a:buChar char="§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2pPr>
    <a:lvl3pPr marL="541338" indent="-171450" algn="l" defTabSz="914400" rtl="0" eaLnBrk="1" latinLnBrk="0" hangingPunct="1">
      <a:spcAft>
        <a:spcPts val="600"/>
      </a:spcAft>
      <a:buFont typeface="Nunito Sans" pitchFamily="2" charset="0"/>
      <a:buChar char="‐"/>
      <a:defRPr sz="1200" b="0" i="0" kern="1200">
        <a:solidFill>
          <a:schemeClr val="tx1"/>
        </a:solidFill>
        <a:latin typeface="Nunito Sans" pitchFamily="2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2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393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11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903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Cup 1 = 0 ml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Cup 2 = approx. 60 ml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Cup 3 = 125 ml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0" dirty="0"/>
              <a:t>Cup 4 = approx. 260 ml</a:t>
            </a:r>
          </a:p>
          <a:p>
            <a:pPr marL="0" indent="0">
              <a:buNone/>
            </a:pPr>
            <a:endParaRPr lang="en-GB" b="0" dirty="0"/>
          </a:p>
          <a:p>
            <a:pPr marL="0" indent="0">
              <a:buNone/>
            </a:pPr>
            <a:r>
              <a:rPr lang="en-GB" b="1" dirty="0"/>
              <a:t>Approx total = 445 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6911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1" u="none" dirty="0"/>
              <a:t>W = approx. 2.97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203089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20800" y="492125"/>
            <a:ext cx="4111625" cy="2312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4458">
              <a:defRPr/>
            </a:pPr>
            <a:fld id="{16A288B1-565C-4B23-AC17-99A9283CB0CB}" type="slidenum">
              <a:rPr lang="en-GB" sz="1200">
                <a:solidFill>
                  <a:prstClr val="black"/>
                </a:solidFill>
              </a:rPr>
              <a:pPr defTabSz="924458">
                <a:defRPr/>
              </a:pPr>
              <a:t>14</a:t>
            </a:fld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026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A)</a:t>
            </a:r>
            <a:r>
              <a:rPr lang="en-GB" baseline="0" dirty="0"/>
              <a:t> 7/8</a:t>
            </a:r>
            <a:endParaRPr lang="en-GB" dirty="0"/>
          </a:p>
          <a:p>
            <a:r>
              <a:rPr lang="en-GB" dirty="0"/>
              <a:t>B) 14/8 or 1 6/8</a:t>
            </a:r>
          </a:p>
          <a:p>
            <a:r>
              <a:rPr lang="en-GB" dirty="0"/>
              <a:t>C) 8/8 or 1</a:t>
            </a:r>
          </a:p>
          <a:p>
            <a:r>
              <a:rPr lang="en-GB" dirty="0"/>
              <a:t>D) 11/8 or 1 3/8</a:t>
            </a:r>
          </a:p>
          <a:p>
            <a:pPr marL="0" indent="0">
              <a:buNone/>
            </a:pPr>
            <a:r>
              <a:rPr lang="en-GB" b="1" dirty="0"/>
              <a:t>B, D, C, A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6919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24 – 1, 2, 3, 4, 6, 8, 12, 24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30 – 1, 2, 3, 5, 6, 10, 15, 30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36 – 1, 2, 3, 4, 6, 9, 12, 18, 36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47 – 1, 47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970932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Ahmed:</a:t>
            </a:r>
          </a:p>
          <a:p>
            <a:pPr marL="0" indent="0">
              <a:buNone/>
            </a:pPr>
            <a:r>
              <a:rPr lang="en-GB" dirty="0"/>
              <a:t>12 x 20p coins = £2.40</a:t>
            </a:r>
          </a:p>
          <a:p>
            <a:pPr marL="0" indent="0">
              <a:buNone/>
            </a:pPr>
            <a:r>
              <a:rPr lang="en-GB" dirty="0"/>
              <a:t>13 x 50p coins = £6.50</a:t>
            </a:r>
          </a:p>
          <a:p>
            <a:pPr marL="0" indent="0">
              <a:buNone/>
            </a:pPr>
            <a:r>
              <a:rPr lang="en-GB" dirty="0"/>
              <a:t>Total: £8.90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Jasper:</a:t>
            </a:r>
          </a:p>
          <a:p>
            <a:pPr marL="0" indent="0">
              <a:buNone/>
            </a:pPr>
            <a:r>
              <a:rPr lang="en-GB" dirty="0"/>
              <a:t>15 x 20p coins = £3.00</a:t>
            </a:r>
          </a:p>
          <a:p>
            <a:pPr marL="0" indent="0">
              <a:buNone/>
            </a:pPr>
            <a:r>
              <a:rPr lang="en-GB" dirty="0"/>
              <a:t>18 x 50p coins = £9.00</a:t>
            </a:r>
          </a:p>
          <a:p>
            <a:pPr marL="0" indent="0">
              <a:buNone/>
            </a:pPr>
            <a:r>
              <a:rPr lang="en-GB" dirty="0"/>
              <a:t>Total: £12.00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Combined value = £20.90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88453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A) 7,007</a:t>
            </a:r>
          </a:p>
          <a:p>
            <a:r>
              <a:rPr lang="en-GB" dirty="0"/>
              <a:t>B) 7,100</a:t>
            </a:r>
          </a:p>
          <a:p>
            <a:r>
              <a:rPr lang="en-GB" dirty="0"/>
              <a:t>C) 4,924</a:t>
            </a:r>
          </a:p>
          <a:p>
            <a:r>
              <a:rPr lang="en-GB" dirty="0"/>
              <a:t>D) 7,425</a:t>
            </a:r>
          </a:p>
          <a:p>
            <a:pPr marL="0" indent="0">
              <a:buNone/>
            </a:pPr>
            <a:r>
              <a:rPr lang="en-GB" b="1" dirty="0"/>
              <a:t>C, A, B, D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1867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22 x 8 = </a:t>
            </a:r>
            <a:r>
              <a:rPr lang="en-GB" b="1" dirty="0"/>
              <a:t>176cm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52003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6281 – 2469 = 3812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Missing digit – 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5201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£18 + £6 = £24</a:t>
            </a:r>
            <a:endParaRPr lang="en-GB" b="0" dirty="0"/>
          </a:p>
          <a:p>
            <a:endParaRPr lang="en-GB" b="1" dirty="0"/>
          </a:p>
          <a:p>
            <a:pPr marL="0" indent="0">
              <a:buNone/>
            </a:pPr>
            <a:r>
              <a:rPr lang="en-GB" b="1" dirty="0"/>
              <a:t>Cost per cupcake = £1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4187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/>
              <a:t>Lines of symmetry:</a:t>
            </a:r>
          </a:p>
          <a:p>
            <a:pPr marL="173336" indent="-173336"/>
            <a:r>
              <a:rPr lang="en-GB" b="0" dirty="0"/>
              <a:t>A has 1</a:t>
            </a:r>
          </a:p>
          <a:p>
            <a:pPr marL="173336" indent="-173336"/>
            <a:r>
              <a:rPr lang="en-GB" b="0" dirty="0"/>
              <a:t>B has 5</a:t>
            </a:r>
          </a:p>
          <a:p>
            <a:pPr marL="173336" indent="-173336"/>
            <a:r>
              <a:rPr lang="en-GB" b="0" dirty="0"/>
              <a:t>C has 3</a:t>
            </a:r>
          </a:p>
          <a:p>
            <a:pPr marL="173336" indent="-173336"/>
            <a:r>
              <a:rPr lang="en-GB" b="0" dirty="0"/>
              <a:t>D has 0</a:t>
            </a:r>
          </a:p>
          <a:p>
            <a:pPr marL="173336" indent="-173336"/>
            <a:r>
              <a:rPr lang="en-GB" b="0" dirty="0"/>
              <a:t>E has 2</a:t>
            </a:r>
          </a:p>
          <a:p>
            <a:pPr marL="173336" indent="-173336"/>
            <a:r>
              <a:rPr lang="en-GB" b="0" dirty="0"/>
              <a:t>F has 1</a:t>
            </a:r>
          </a:p>
          <a:p>
            <a:pPr marL="173336" indent="-173336"/>
            <a:endParaRPr lang="en-GB" b="0" dirty="0"/>
          </a:p>
          <a:p>
            <a:pPr marL="0" indent="0">
              <a:buNone/>
            </a:pPr>
            <a:r>
              <a:rPr lang="en-GB" b="1" dirty="0"/>
              <a:t>B has the most.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DFBC5D-9444-4997-B900-DD869E0474B9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73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8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2.sv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4.svg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svg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phic 1">
            <a:extLst>
              <a:ext uri="{FF2B5EF4-FFF2-40B4-BE49-F238E27FC236}">
                <a16:creationId xmlns:a16="http://schemas.microsoft.com/office/drawing/2014/main" id="{62329393-8094-E9C5-AAD7-A7BB1999E69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70E0C0BB-D10D-F785-B04E-FB2AD5D917B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7328004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FC3EDA7E-D64E-7703-0DC0-ECF3FACC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6400" y="273600"/>
            <a:ext cx="6814800" cy="5853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84784"/>
            <a:ext cx="4011084" cy="464138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866116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2390400" y="4802400"/>
            <a:ext cx="7315200" cy="565200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="1" i="0">
                <a:solidFill>
                  <a:schemeClr val="tx2"/>
                </a:solidFill>
                <a:latin typeface="Nunito Sans" pitchFamily="2" charset="0"/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4758522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ontent Placeholder 1">
            <a:extLst>
              <a:ext uri="{FF2B5EF4-FFF2-40B4-BE49-F238E27FC236}">
                <a16:creationId xmlns:a16="http://schemas.microsoft.com/office/drawing/2014/main" id="{38E0FA8F-4435-426D-724F-D148BC7EACC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5B1C34E-6A83-2F8D-C047-F7D85AEC5CD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0874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1208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transitional logo -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EA2A17E-C94A-FE74-DCEF-3183D2F0AA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D332D579-4309-D93F-BEE6-E183A812D095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ontent Placeholder 1">
            <a:extLst>
              <a:ext uri="{FF2B5EF4-FFF2-40B4-BE49-F238E27FC236}">
                <a16:creationId xmlns:a16="http://schemas.microsoft.com/office/drawing/2014/main" id="{573C9A61-4FA9-9B02-7C60-7EFAACD2832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2160000"/>
            <a:ext cx="8999538" cy="360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70239616-595D-CA5B-4273-7A43EA7D81B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071664" y="572400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1303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fL impact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FF498C4-237B-214A-E24B-CFBEC4E83D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7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756844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45547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16C0FC-10B3-4A2C-AE5C-7776B3A37599}" type="datetimeFigureOut">
              <a:rPr lang="en-GB" smtClean="0"/>
              <a:t>16/04/2024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7C49DE-CC61-48E6-BEC4-03FF313D00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2482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94162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76061620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14674B7-7048-ABF5-B368-91993FC1D26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F1BF10EB-2721-0A6F-C47E-E8D38FA73D3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5340428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8166427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y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-2399"/>
            <a:ext cx="12192000" cy="6095695"/>
          </a:xfrm>
          <a:prstGeom prst="rect">
            <a:avLst/>
          </a:pr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D4F2D48F-3441-E0DE-AC98-443DCCA953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6BE49E1-6346-2A6A-1FB7-1A8B469F2E32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29689789-2E09-E9DA-F73A-11731483B41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B89D63-7B8E-104B-21E3-2A14D7092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4035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ellow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rgbClr val="FAB6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0AD394D0-1DFE-0D8B-8D10-FF7CF1A317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C52C514-18A7-5E64-013D-869016D67836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9564813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nk divider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77D9CCA-7D89-E913-50AA-90E2505D5877}"/>
              </a:ext>
            </a:extLst>
          </p:cNvPr>
          <p:cNvSpPr/>
          <p:nvPr userDrawn="1"/>
        </p:nvSpPr>
        <p:spPr>
          <a:xfrm>
            <a:off x="0" y="0"/>
            <a:ext cx="12192000" cy="609569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0" i="0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2B6F4B62-8AB8-6641-C4D0-ABB3C808A4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b="11198"/>
          <a:stretch/>
        </p:blipFill>
        <p:spPr>
          <a:xfrm>
            <a:off x="-223200" y="0"/>
            <a:ext cx="7836540" cy="6093296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6979F337-A2D1-39C7-3A92-B5E67F955E1F}"/>
              </a:ext>
            </a:extLst>
          </p:cNvPr>
          <p:cNvSpPr/>
          <p:nvPr userDrawn="1"/>
        </p:nvSpPr>
        <p:spPr>
          <a:xfrm>
            <a:off x="10936530" y="5687126"/>
            <a:ext cx="838800" cy="838217"/>
          </a:xfrm>
          <a:prstGeom prst="ellipse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HFL Education icon in teal">
            <a:extLst>
              <a:ext uri="{FF2B5EF4-FFF2-40B4-BE49-F238E27FC236}">
                <a16:creationId xmlns:a16="http://schemas.microsoft.com/office/drawing/2014/main" id="{744767B7-A0B1-A3AD-23CC-C875BC5EE1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20536" y="5668656"/>
            <a:ext cx="870744" cy="870744"/>
          </a:xfrm>
          <a:prstGeom prst="rect">
            <a:avLst/>
          </a:prstGeom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C7283DD2-AE1B-BEDE-E2DD-CE4F705C0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>
              <a:defRPr lang="en-US" b="0" i="0" dirty="0" smtClean="0">
                <a:solidFill>
                  <a:schemeClr val="bg1"/>
                </a:solidFill>
              </a:defRPr>
            </a:lvl1pPr>
            <a:lvl2pPr marL="720000" indent="-360000">
              <a:buClr>
                <a:schemeClr val="accent6"/>
              </a:buClr>
              <a:buSzPct val="95000"/>
              <a:buFont typeface="Wingdings" panose="05000000000000000000" pitchFamily="2" charset="2"/>
              <a:buChar char="§"/>
              <a:defRPr lang="en-US" b="0" i="0" dirty="0" smtClean="0">
                <a:solidFill>
                  <a:schemeClr val="bg1"/>
                </a:solidFill>
              </a:defRPr>
            </a:lvl2pPr>
            <a:lvl3pPr marL="1080000" indent="-360000">
              <a:buClr>
                <a:schemeClr val="tx1">
                  <a:lumMod val="50000"/>
                  <a:lumOff val="50000"/>
                </a:schemeClr>
              </a:buClr>
              <a:buFont typeface="Nunito Sans" pitchFamily="2" charset="77"/>
              <a:buChar char="-"/>
              <a:defRPr lang="en-US" b="0" i="0" dirty="0" smtClean="0">
                <a:solidFill>
                  <a:schemeClr val="bg1"/>
                </a:solidFill>
              </a:defRPr>
            </a:lvl3pPr>
          </a:lstStyle>
          <a:p>
            <a:pPr lvl="0">
              <a:buClrTx/>
            </a:pPr>
            <a:r>
              <a:rPr lang="en-GB" dirty="0"/>
              <a:t>Click to edit Master text styles</a:t>
            </a:r>
          </a:p>
          <a:p>
            <a:pPr lvl="1">
              <a:buClrTx/>
            </a:pPr>
            <a:r>
              <a:rPr lang="en-GB" dirty="0"/>
              <a:t>Second level</a:t>
            </a:r>
          </a:p>
          <a:p>
            <a:pPr lvl="2">
              <a:buClrTx/>
            </a:pPr>
            <a:r>
              <a:rPr lang="en-GB" dirty="0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E641C2-C87C-4B3C-E0C5-1546843D8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5465879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DB6304F0-9162-51A3-CC6F-D6EF4C1ADB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A39EF53F-B5F5-F548-BF1B-FD5A0C6E0AA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4056740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6BB81007-5E97-6C58-4956-B1B3D30C0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40160E-C9E2-0F71-CE79-87196F8757C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E9626D-22B0-E852-52DD-56C47A24C2F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8288" y="5423552"/>
            <a:ext cx="3236755" cy="1164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35399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TITLE page with transitional 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36239F26-2119-D974-4CDE-C6CCF8AED2D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28248" y="4981744"/>
            <a:ext cx="3312368" cy="1191199"/>
          </a:xfrm>
          <a:prstGeom prst="rect">
            <a:avLst/>
          </a:prstGeom>
        </p:spPr>
      </p:pic>
      <p:pic>
        <p:nvPicPr>
          <p:cNvPr id="2" name="Graphic 1">
            <a:extLst>
              <a:ext uri="{FF2B5EF4-FFF2-40B4-BE49-F238E27FC236}">
                <a16:creationId xmlns:a16="http://schemas.microsoft.com/office/drawing/2014/main" id="{F2C85DA6-BB0A-2647-6CD5-2E04C7E323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414C50B-ED32-1ECE-4CF2-AA306F8C3BC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631384"/>
            <a:ext cx="6192688" cy="716554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5571340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BC858200-7CF9-3B88-F69B-3AD4CCCB70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ADC0996C-1974-89C5-4AB1-0290CC3EE26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92EC150C-A6E9-E140-1124-FE571AF4D1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82532" y="5391452"/>
            <a:ext cx="3265254" cy="1174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256479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B150B0D-EC7B-7A34-08C2-FD55A241842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68696" y="5896773"/>
            <a:ext cx="5107930" cy="369604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4081860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3444788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080306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IN TITLE page with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DB9FAD79-C5CC-972A-DCF7-AEF5F1ABCA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223200" y="0"/>
            <a:ext cx="7836540" cy="68616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9638E28-60F1-A043-AE00-93B8A0A3D908}"/>
              </a:ext>
            </a:extLst>
          </p:cNvPr>
          <p:cNvSpPr txBox="1"/>
          <p:nvPr userDrawn="1"/>
        </p:nvSpPr>
        <p:spPr>
          <a:xfrm>
            <a:off x="10283868" y="400833"/>
            <a:ext cx="0" cy="0"/>
          </a:xfrm>
          <a:prstGeom prst="rect">
            <a:avLst/>
          </a:prstGeom>
        </p:spPr>
        <p:txBody>
          <a:bodyPr vert="horz" wrap="none" lIns="91440" tIns="45720" rIns="91440" bIns="45720" rtlCol="0" anchor="ctr" anchorCtr="1">
            <a:noAutofit/>
          </a:bodyPr>
          <a:lstStyle/>
          <a:p>
            <a:pPr algn="l"/>
            <a:endParaRPr lang="en-US" b="1" i="0" dirty="0">
              <a:latin typeface="Nunito Sans" pitchFamily="2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0CCC5AF4-B727-1E81-DCDA-9156CC8CA75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410032" y="5066206"/>
            <a:ext cx="3158576" cy="101074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5373216"/>
            <a:ext cx="6192688" cy="57606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bg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84CD6318-9CBD-8A1E-5796-C473B8B0F43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21859"/>
            <a:ext cx="6192688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5C5361BF-2DE7-60E4-97F1-FE99BE0C89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3632" y="1632888"/>
            <a:ext cx="6192688" cy="715049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706824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6600C59-396E-50BF-B0BA-25CF25CB49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F3E62C7-A916-C467-C1BC-A5B1BA257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5247302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yellow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5EF302A-13D4-30BE-B91E-76EBAB46F71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84B4745-6BFC-528D-EEA5-A1B639712A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045349B3-26AD-176F-A1E6-F2DD91895B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0485595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952AC222-85D9-4236-0400-1F4F8973245E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8BC30D45-7403-7215-9293-4608EC50FC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1B44B94E-E7A0-DFF8-CC2F-31B084078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62215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3DB32E4C-4544-83A6-7559-60EAC32522B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59020507"/>
      </p:ext>
    </p:extLst>
  </p:cSld>
  <p:clrMapOvr>
    <a:masterClrMapping/>
  </p:clrMapOvr>
  <p:transition spd="med"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416E085-1DC4-93EA-57A5-839320B469D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6"/>
            <a:ext cx="4514604" cy="381301"/>
          </a:xfrm>
          <a:prstGeom prst="rect">
            <a:avLst/>
          </a:prstGeom>
        </p:spPr>
      </p:pic>
      <p:sp>
        <p:nvSpPr>
          <p:cNvPr id="10" name="Subtitle 2">
            <a:extLst>
              <a:ext uri="{FF2B5EF4-FFF2-40B4-BE49-F238E27FC236}">
                <a16:creationId xmlns:a16="http://schemas.microsoft.com/office/drawing/2014/main" id="{DBD178B5-CEC0-4780-4874-BCDB3DA0B1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C84E9F0B-0ACD-1765-550D-123A758BF7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73562137"/>
      </p:ext>
    </p:extLst>
  </p:cSld>
  <p:clrMapOvr>
    <a:masterClrMapping/>
  </p:clrMapOvr>
  <p:transition spd="med"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- icon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2F7E04B-6BD9-D8F9-DA25-4271D04EA6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0C167E7C-652A-02B6-8DFF-FAA301A530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pic>
        <p:nvPicPr>
          <p:cNvPr id="2" name="Picture 8">
            <a:extLst>
              <a:ext uri="{FF2B5EF4-FFF2-40B4-BE49-F238E27FC236}">
                <a16:creationId xmlns:a16="http://schemas.microsoft.com/office/drawing/2014/main" id="{0C0C1433-9D63-6E3D-289F-77B8AD88D7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20089"/>
      </p:ext>
    </p:extLst>
  </p:cSld>
  <p:clrMapOvr>
    <a:masterClrMapping/>
  </p:clrMapOvr>
  <p:transition spd="med"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without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FCCE61C-E70C-4E7B-406E-418EB84503B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383C642-5867-59C3-2549-5151344CA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1777881"/>
      </p:ext>
    </p:extLst>
  </p:cSld>
  <p:clrMapOvr>
    <a:masterClrMapping/>
  </p:clrMapOvr>
  <p:transition spd="med"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725965-5E14-E6AA-6C22-BA56E7E7546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F4D8419-231B-8FB3-3C4B-E24F46AF5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7400250"/>
      </p:ext>
    </p:extLst>
  </p:cSld>
  <p:clrMapOvr>
    <a:masterClrMapping/>
  </p:clrMapOvr>
  <p:transition spd="med"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pink and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0007690-80D7-3063-53DB-4A8734EA7B4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3B6A9238-1386-54BC-1DEE-0B46AD31B00E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4" y="1908000"/>
            <a:ext cx="8999325" cy="37800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A83B7C1E-743D-180E-D9B3-1C0D8073D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97276149"/>
      </p:ext>
    </p:extLst>
  </p:cSld>
  <p:clrMapOvr>
    <a:masterClrMapping/>
  </p:clrMapOvr>
  <p:transition spd="med"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wo content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43770CBD-9A9C-A6A0-A81B-2B4D014301A6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3F78A7-44CC-363E-E6A8-F32726D1B01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AAA639B9-C940-CEDB-C570-049B5B6F5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4620639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2F48D537-BFE7-AE32-A9C0-4A6FD0D5355F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spcAft>
                <a:spcPts val="0"/>
              </a:spcAft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2C5B9A0-1F0B-A134-BAEC-CFF18E98DA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2494800"/>
            <a:ext cx="9144000" cy="720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7AD19510-F010-9F68-D47A-C44696BF906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67408" y="641456"/>
            <a:ext cx="4194087" cy="150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036606"/>
      </p:ext>
    </p:extLst>
  </p:cSld>
  <p:clrMapOvr>
    <a:masterClrMapping/>
  </p:clrMapOvr>
  <p:transition spd="med"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EEEE60-D086-AA56-1D4C-045765CAA9F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766400" y="273050"/>
            <a:ext cx="6814800" cy="585311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ext Placeholder 2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600" b="0" i="0"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8400" y="273600"/>
            <a:ext cx="4010400" cy="116280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 algn="l">
              <a:defRPr sz="2000" b="1" i="0">
                <a:latin typeface="Nunito Sans" pitchFamily="2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626854"/>
      </p:ext>
    </p:extLst>
  </p:cSld>
  <p:clrMapOvr>
    <a:masterClrMapping/>
  </p:clrMapOvr>
  <p:transition spd="med"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 slide with pi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81C2450-8909-BA98-E46D-C358AEFC94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40704" y="5885075"/>
            <a:ext cx="4514616" cy="381302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ACF06540-8866-CCB9-D34B-BD0DF1C9685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39416" y="4102224"/>
            <a:ext cx="8856984" cy="83894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l">
              <a:buNone/>
              <a:defRPr sz="1800" b="0" i="0" baseline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Name, Source (e.g. John Smith, School Business Manager, St Peters School)</a:t>
            </a:r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0D20124C-632A-DF6E-041B-0755934B0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1772816"/>
            <a:ext cx="8856984" cy="223038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3600" b="0" i="0">
                <a:solidFill>
                  <a:schemeClr val="accent3"/>
                </a:solidFill>
              </a:defRPr>
            </a:lvl1pPr>
          </a:lstStyle>
          <a:p>
            <a:r>
              <a:rPr lang="en-US" dirty="0"/>
              <a:t>Impact statement from HfL – </a:t>
            </a:r>
            <a:br>
              <a:rPr lang="en-US" dirty="0"/>
            </a:br>
            <a:r>
              <a:rPr lang="en-US" dirty="0"/>
              <a:t>a quote, testimonial or other </a:t>
            </a:r>
            <a:br>
              <a:rPr lang="en-US" dirty="0"/>
            </a:br>
            <a:r>
              <a:rPr lang="en-US" dirty="0"/>
              <a:t>across three lines max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7844805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 transitional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B827EEF-ED30-E08D-A4CD-078B86DB1E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5E85378-8854-0218-FE1D-F45AC9290C84}"/>
              </a:ext>
            </a:extLst>
          </p:cNvPr>
          <p:cNvSpPr/>
          <p:nvPr userDrawn="1"/>
        </p:nvSpPr>
        <p:spPr>
          <a:xfrm>
            <a:off x="10992544" y="5589240"/>
            <a:ext cx="1008112" cy="100811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94612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32BD5C7-F850-A1DB-467C-5DEFC51CD0F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3586837"/>
            <a:ext cx="9144372" cy="719137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19D55AE-9715-81B4-23A3-EF9D73408F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9416" y="2493119"/>
            <a:ext cx="9144372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pic>
        <p:nvPicPr>
          <p:cNvPr id="10" name="Graphic 9">
            <a:extLst>
              <a:ext uri="{FF2B5EF4-FFF2-40B4-BE49-F238E27FC236}">
                <a16:creationId xmlns:a16="http://schemas.microsoft.com/office/drawing/2014/main" id="{888F5340-C73A-C047-45A9-C09D83D6714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76537" y="620688"/>
            <a:ext cx="4186483" cy="1505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49978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title pag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09252CB3-0BB0-0E9E-B6E3-D86415C97C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Subtitle 3"/>
          <p:cNvSpPr>
            <a:spLocks noGrp="1"/>
          </p:cNvSpPr>
          <p:nvPr>
            <p:ph type="subTitle" idx="1" hasCustomPrompt="1"/>
          </p:nvPr>
        </p:nvSpPr>
        <p:spPr>
          <a:xfrm>
            <a:off x="839416" y="4221088"/>
            <a:ext cx="9144372" cy="5400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solidFill>
                  <a:schemeClr val="tx1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 name</a:t>
            </a:r>
            <a:endParaRPr lang="en-GB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51BB9B41-0F4A-2767-0095-FAAFBEEA3E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839416" y="2710817"/>
            <a:ext cx="9144372" cy="1008112"/>
          </a:xfrm>
          <a:prstGeom prst="rect">
            <a:avLst/>
          </a:prstGeom>
        </p:spPr>
        <p:txBody>
          <a:bodyPr anchor="ctr" anchorCtr="0"/>
          <a:lstStyle>
            <a:lvl1pPr marL="0" indent="0">
              <a:buFontTx/>
              <a:buNone/>
              <a:defRPr sz="3200"/>
            </a:lvl1pPr>
          </a:lstStyle>
          <a:p>
            <a:pPr lvl="0"/>
            <a:r>
              <a:rPr lang="en-GB" dirty="0"/>
              <a:t>Subtitle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81252B5-6148-C246-ABA6-BC6EB71AA08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800" y="1627200"/>
            <a:ext cx="9144000" cy="719137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325578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do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FBBD70-82CD-3A2E-5AC7-9C2240D0F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888776" y="5896773"/>
            <a:ext cx="5107930" cy="369604"/>
          </a:xfrm>
          <a:prstGeom prst="rect">
            <a:avLst/>
          </a:prstGeom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B9B7F2E7-61FD-02EF-B7A8-26A5F9E028A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8999538" cy="3780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4400C0D0-34F3-AD35-295C-432D61D91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933354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C3DC932F-3811-F7D1-D871-C2C3B3B884A7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C318BAF-6AEA-2772-39B1-A39796F5602A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B9FA0147-93CA-0F4E-57A2-171E97136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21162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- coloured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01A79BB4-7F92-6BDC-AB73-69F4F025326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5652000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A5B8C15-F304-DB78-E20E-9B4A61D538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28675" y="1908000"/>
            <a:ext cx="4680000" cy="3780000"/>
          </a:xfrm>
          <a:ln w="19050">
            <a:solidFill>
              <a:schemeClr val="accent3"/>
            </a:solidFill>
          </a:ln>
        </p:spPr>
        <p:txBody>
          <a:bodyPr/>
          <a:lstStyle>
            <a:lvl1pPr>
              <a:defRPr sz="1800"/>
            </a:lvl1pPr>
            <a:lvl2pPr>
              <a:defRPr sz="1700"/>
            </a:lvl2pPr>
            <a:lvl3pPr>
              <a:defRPr sz="16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A61A83-6133-E5F0-A6BC-B39D978447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313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33.xml"/><Relationship Id="rId9" Type="http://schemas.openxmlformats.org/officeDocument/2006/relationships/image" Target="../media/image2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slideLayout" Target="../slideLayouts/slideLayout39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41.xml"/><Relationship Id="rId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82CB6119-F209-490B-5F1C-8BEDAE205AD6}"/>
              </a:ext>
            </a:extLst>
          </p:cNvPr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1247" y="-10292"/>
            <a:ext cx="1770124" cy="2916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6" y="6357600"/>
            <a:ext cx="2733794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C77FB5-FEAB-039F-D790-CE10DD85B729}"/>
              </a:ext>
            </a:extLst>
          </p:cNvPr>
          <p:cNvPicPr>
            <a:picLocks noChangeAspect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rcRect/>
          <a:stretch/>
        </p:blipFill>
        <p:spPr>
          <a:xfrm>
            <a:off x="11069541" y="5698777"/>
            <a:ext cx="870744" cy="846778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CAD47041-3D2B-01A3-767C-ACFD96D5D7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4" name="Title Placeholder 1">
            <a:extLst>
              <a:ext uri="{FF2B5EF4-FFF2-40B4-BE49-F238E27FC236}">
                <a16:creationId xmlns:a16="http://schemas.microsoft.com/office/drawing/2014/main" id="{592179D6-3B4B-67A4-0CAB-4EE3CBAED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3681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  <p:sldLayoutId id="2147483855" r:id="rId2"/>
    <p:sldLayoutId id="2147483873" r:id="rId3"/>
    <p:sldLayoutId id="2147483852" r:id="rId4"/>
    <p:sldLayoutId id="2147483857" r:id="rId5"/>
    <p:sldLayoutId id="2147483798" r:id="rId6"/>
    <p:sldLayoutId id="2147483663" r:id="rId7"/>
    <p:sldLayoutId id="2147483674" r:id="rId8"/>
    <p:sldLayoutId id="2147483665" r:id="rId9"/>
    <p:sldLayoutId id="2147483670" r:id="rId10"/>
    <p:sldLayoutId id="2147483671" r:id="rId11"/>
    <p:sldLayoutId id="2147483856" r:id="rId12"/>
    <p:sldLayoutId id="2147483743" r:id="rId13"/>
    <p:sldLayoutId id="2147483797" r:id="rId14"/>
    <p:sldLayoutId id="2147483878" r:id="rId15"/>
    <p:sldLayoutId id="2147483879" r:id="rId16"/>
    <p:sldLayoutId id="2147483881" r:id="rId17"/>
    <p:sldLayoutId id="2147483883" r:id="rId18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797" userDrawn="1">
          <p15:clr>
            <a:srgbClr val="F26B43"/>
          </p15:clr>
        </p15:guide>
        <p15:guide id="2" pos="660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BFE0D8F-7CC4-68E9-D03A-E7FDEF0DB1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594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FB5AEDBB-1AF1-647D-39D9-08A0947BC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999" y="540000"/>
            <a:ext cx="594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74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1" r:id="rId1"/>
    <p:sldLayoutId id="2147483876" r:id="rId2"/>
    <p:sldLayoutId id="2147483870" r:id="rId3"/>
    <p:sldLayoutId id="2147483875" r:id="rId4"/>
  </p:sldLayoutIdLst>
  <p:transition spd="med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i="0" kern="1200" cap="all" baseline="0">
          <a:solidFill>
            <a:schemeClr val="tx2"/>
          </a:solidFill>
          <a:latin typeface="Nunito Sans" pitchFamily="2" charset="0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spcAft>
          <a:spcPts val="1200"/>
        </a:spcAft>
        <a:buSzPct val="112000"/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1pPr>
      <a:lvl2pPr marL="715963" indent="-354013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SzPct val="95000"/>
        <a:buFont typeface="Wingdings" panose="05000000000000000000" pitchFamily="2" charset="2"/>
        <a:buChar char="§"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2pPr>
      <a:lvl3pPr marL="1077913" indent="-361950" algn="l" defTabSz="914400" rtl="0" eaLnBrk="1" latinLnBrk="0" hangingPunct="1">
        <a:lnSpc>
          <a:spcPct val="100000"/>
        </a:lnSpc>
        <a:spcBef>
          <a:spcPts val="500"/>
        </a:spcBef>
        <a:spcAft>
          <a:spcPts val="1200"/>
        </a:spcAft>
        <a:buClr>
          <a:schemeClr val="tx1">
            <a:lumMod val="50000"/>
            <a:lumOff val="50000"/>
          </a:schemeClr>
        </a:buClr>
        <a:buFont typeface="Nunito Sans" pitchFamily="2" charset="0"/>
        <a:buChar char="‐"/>
        <a:defRPr sz="18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chemeClr val="accent1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chemeClr val="accent1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3B1818C-D680-C444-230B-273939170E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1DB42944-3138-81E7-9991-D3A6FE13FC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52760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839" r:id="rId2"/>
    <p:sldLayoutId id="2147483841" r:id="rId3"/>
    <p:sldLayoutId id="2147483872" r:id="rId4"/>
    <p:sldLayoutId id="2147483840" r:id="rId5"/>
    <p:sldLayoutId id="2147483877" r:id="rId6"/>
    <p:sldLayoutId id="2147483884" r:id="rId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Logo, icon&#10;&#10;Description automatically generated">
            <a:extLst>
              <a:ext uri="{FF2B5EF4-FFF2-40B4-BE49-F238E27FC236}">
                <a16:creationId xmlns:a16="http://schemas.microsoft.com/office/drawing/2014/main" id="{CE750D93-5296-D3C2-5E1D-554171995263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4345" y="2775600"/>
            <a:ext cx="2154712" cy="3600000"/>
          </a:xfrm>
          <a:prstGeom prst="rect">
            <a:avLst/>
          </a:prstGeom>
        </p:spPr>
      </p:pic>
      <p:pic>
        <p:nvPicPr>
          <p:cNvPr id="3" name="Picture 2" descr="Shape, circle&#10;&#10;Description automatically generated with medium confidence">
            <a:extLst>
              <a:ext uri="{FF2B5EF4-FFF2-40B4-BE49-F238E27FC236}">
                <a16:creationId xmlns:a16="http://schemas.microsoft.com/office/drawing/2014/main" id="{5D2C6FA7-B4F5-5D89-302F-C1D84F2202C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46" y="6004798"/>
            <a:ext cx="3301608" cy="864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839414" y="6357600"/>
            <a:ext cx="2512185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7DBC582A-63BF-283C-07F9-6FB006F50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A51342AC-E897-0B70-9807-C2A73ED2EB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8721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47" r:id="rId2"/>
    <p:sldLayoutId id="2147483833" r:id="rId3"/>
    <p:sldLayoutId id="2147483834" r:id="rId4"/>
    <p:sldLayoutId id="2147483846" r:id="rId5"/>
    <p:sldLayoutId id="2147483880" r:id="rId6"/>
    <p:sldLayoutId id="2147483882" r:id="rId7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tx2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1"/>
        </a:buClr>
        <a:buFont typeface="Nunito Sans" pitchFamily="2" charset="77"/>
        <a:buChar char="-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93" userDrawn="1">
          <p15:clr>
            <a:srgbClr val="F26B43"/>
          </p15:clr>
        </p15:guide>
        <p15:guide id="2" pos="97" userDrawn="1">
          <p15:clr>
            <a:srgbClr val="F26B43"/>
          </p15:clr>
        </p15:guide>
        <p15:guide id="3" pos="2008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sword&#10;&#10;Description automatically generated">
            <a:extLst>
              <a:ext uri="{FF2B5EF4-FFF2-40B4-BE49-F238E27FC236}">
                <a16:creationId xmlns:a16="http://schemas.microsoft.com/office/drawing/2014/main" id="{657C7687-E748-F3ED-600A-0AF2277C68FC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" y="0"/>
            <a:ext cx="820120" cy="172800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86CEC25-095F-2E8B-12A9-62DCEDF86AE2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000" y="3160904"/>
            <a:ext cx="2196000" cy="3697096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837000" y="6357600"/>
            <a:ext cx="2514600" cy="363600"/>
          </a:xfrm>
          <a:prstGeom prst="rect">
            <a:avLst/>
          </a:prstGeom>
          <a:noFill/>
        </p:spPr>
        <p:txBody>
          <a:bodyPr wrap="square" rtlCol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ED965-7FA1-483F-AF6B-8E4C8CD210AC}" type="slidenum">
              <a:rPr lang="en-GB" sz="1100" b="0" i="0" smtClean="0">
                <a:solidFill>
                  <a:srgbClr val="7F7F7F"/>
                </a:solidFill>
                <a:latin typeface="Nunito Sans" pitchFamily="2" charset="0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r>
              <a:rPr lang="en-GB" sz="1100" b="0" i="0" dirty="0">
                <a:solidFill>
                  <a:srgbClr val="7F7F7F"/>
                </a:solidFill>
                <a:latin typeface="Nunito Sans" pitchFamily="2" charset="0"/>
              </a:rPr>
              <a:t> © HFL EDUCATION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9E79AD8-FB29-C4E0-B5CC-DA7DEF2F8E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28000" y="1908000"/>
            <a:ext cx="9000000" cy="378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  <a:endParaRPr lang="en-GB" dirty="0"/>
          </a:p>
        </p:txBody>
      </p:sp>
      <p:sp>
        <p:nvSpPr>
          <p:cNvPr id="3" name="Title Placeholder 1">
            <a:extLst>
              <a:ext uri="{FF2B5EF4-FFF2-40B4-BE49-F238E27FC236}">
                <a16:creationId xmlns:a16="http://schemas.microsoft.com/office/drawing/2014/main" id="{433D1327-C57F-328C-E36E-5F1F3EE9CC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5528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49" r:id="rId2"/>
    <p:sldLayoutId id="2147483815" r:id="rId3"/>
    <p:sldLayoutId id="2147483820" r:id="rId4"/>
    <p:sldLayoutId id="2147483848" r:id="rId5"/>
  </p:sldLayoutIdLst>
  <p:transition spd="med">
    <p:fade/>
  </p:transition>
  <p:hf hdr="0" ftr="0" dt="0"/>
  <p:txStyles>
    <p:titleStyle>
      <a:lvl1pPr algn="l" defTabSz="914400" rtl="0" eaLnBrk="1" latinLnBrk="0" hangingPunct="1">
        <a:spcBef>
          <a:spcPct val="0"/>
        </a:spcBef>
        <a:buNone/>
        <a:defRPr lang="en-GB" sz="3200" b="1" i="0" kern="1200" cap="all" baseline="0" smtClean="0">
          <a:solidFill>
            <a:schemeClr val="accent3"/>
          </a:solidFill>
          <a:latin typeface="Nunito Sans" pitchFamily="2" charset="0"/>
          <a:ea typeface="Nunito Sans" pitchFamily="2" charset="0"/>
          <a:cs typeface="Nunito Sans" pitchFamily="2" charset="0"/>
        </a:defRPr>
      </a:lvl1pPr>
    </p:titleStyle>
    <p:bodyStyle>
      <a:lvl1pPr marL="36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112000"/>
        <a:buFont typeface="Arial" panose="020B0604020202020204" pitchFamily="34" charset="0"/>
        <a:buChar char="•"/>
        <a:defRPr lang="en-US" sz="20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1pPr>
      <a:lvl2pPr marL="72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SzPct val="95000"/>
        <a:buFont typeface="Wingdings" panose="05000000000000000000" pitchFamily="2" charset="2"/>
        <a:buChar char="§"/>
        <a:defRPr lang="en-US" sz="1900" b="0" i="0" kern="1200" dirty="0">
          <a:solidFill>
            <a:schemeClr val="tx1">
              <a:lumMod val="85000"/>
              <a:lumOff val="15000"/>
            </a:schemeClr>
          </a:solidFill>
          <a:latin typeface="Nunito Sans" pitchFamily="2" charset="77"/>
          <a:ea typeface="Nunito Sans" pitchFamily="2" charset="77"/>
          <a:cs typeface="Nunito Sans" pitchFamily="2" charset="77"/>
        </a:defRPr>
      </a:lvl2pPr>
      <a:lvl3pPr marL="1080000" indent="-360000" algn="l" defTabSz="914400" rtl="0" eaLnBrk="1" latinLnBrk="0" hangingPunct="1">
        <a:spcBef>
          <a:spcPts val="0"/>
        </a:spcBef>
        <a:spcAft>
          <a:spcPts val="1200"/>
        </a:spcAft>
        <a:buClr>
          <a:schemeClr val="accent3"/>
        </a:buClr>
        <a:buFont typeface="Nunito Sans" pitchFamily="2" charset="0"/>
        <a:buChar char="‐"/>
        <a:defRPr lang="en-US" sz="1800" b="0" i="0" kern="1200" dirty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3pPr>
      <a:lvl4pPr marL="13716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US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4pPr>
      <a:lvl5pPr marL="1828800" indent="0" algn="l" defTabSz="914400" rtl="0" eaLnBrk="1" latinLnBrk="0" hangingPunct="1">
        <a:spcBef>
          <a:spcPct val="20000"/>
        </a:spcBef>
        <a:buClr>
          <a:schemeClr val="accent4"/>
        </a:buClr>
        <a:buFont typeface="Arial" panose="020B0604020202020204" pitchFamily="34" charset="0"/>
        <a:buNone/>
        <a:defRPr lang="en-GB" sz="1800" kern="1200" smtClean="0">
          <a:solidFill>
            <a:schemeClr val="tx1"/>
          </a:solidFill>
          <a:latin typeface="Nunito Sans" pitchFamily="2" charset="77"/>
          <a:ea typeface="Nunito Sans" pitchFamily="2" charset="77"/>
          <a:cs typeface="Nunito Sans" pitchFamily="2" charset="77"/>
        </a:defRPr>
      </a:lvl5pPr>
      <a:lvl6pPr marL="22860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6pPr>
      <a:lvl7pPr marL="27432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b="0" i="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7pPr>
      <a:lvl8pPr marL="32004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8pPr>
      <a:lvl9pPr marL="3657600" indent="0" algn="l" defTabSz="914400" rtl="0" eaLnBrk="1" latinLnBrk="0" hangingPunct="1">
        <a:spcBef>
          <a:spcPct val="200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Nunito Sans" pitchFamily="2" charset="77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042" userDrawn="1">
          <p15:clr>
            <a:srgbClr val="F26B43"/>
          </p15:clr>
        </p15:guide>
        <p15:guide id="2" pos="49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mailto:primarymaths@hfleducation.org" TargetMode="Externa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3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7B746-A7D5-8F20-3797-C0965B1D7F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A7A294-31FB-C2D0-04FB-C93B4408DC1C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D57069-EBFC-2BBA-7F35-1064D9415B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-22649"/>
            <a:ext cx="12232265" cy="68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463440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418911" y="1489188"/>
            <a:ext cx="3960440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Which shape has the most lines of symmetry?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Answer using the shape letter.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624B1E3-5B20-F298-91E2-7511EC1EBA7D}"/>
              </a:ext>
            </a:extLst>
          </p:cNvPr>
          <p:cNvGrpSpPr/>
          <p:nvPr/>
        </p:nvGrpSpPr>
        <p:grpSpPr>
          <a:xfrm>
            <a:off x="4871864" y="476672"/>
            <a:ext cx="6293616" cy="6213888"/>
            <a:chOff x="4482904" y="404664"/>
            <a:chExt cx="6293616" cy="6213888"/>
          </a:xfrm>
        </p:grpSpPr>
        <p:pic>
          <p:nvPicPr>
            <p:cNvPr id="4" name="Picture 3" descr="A group of colorful shapes&#10;&#10;Description automatically generated">
              <a:extLst>
                <a:ext uri="{FF2B5EF4-FFF2-40B4-BE49-F238E27FC236}">
                  <a16:creationId xmlns:a16="http://schemas.microsoft.com/office/drawing/2014/main" id="{7BBA800D-47BC-ED22-4871-034E1D8EA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55840" y="404664"/>
              <a:ext cx="6120680" cy="6213888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C5073BD-49F2-682D-5014-34319C4978A7}"/>
                </a:ext>
              </a:extLst>
            </p:cNvPr>
            <p:cNvSpPr txBox="1"/>
            <p:nvPr/>
          </p:nvSpPr>
          <p:spPr>
            <a:xfrm>
              <a:off x="4655840" y="980728"/>
              <a:ext cx="4523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A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EA73C31-1DC7-6C5E-A7A8-274263A8B00D}"/>
                </a:ext>
              </a:extLst>
            </p:cNvPr>
            <p:cNvSpPr txBox="1"/>
            <p:nvPr/>
          </p:nvSpPr>
          <p:spPr>
            <a:xfrm>
              <a:off x="7716180" y="647440"/>
              <a:ext cx="43152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B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15AF4A1-BD0B-ED8A-7A9C-81E26FA1C807}"/>
                </a:ext>
              </a:extLst>
            </p:cNvPr>
            <p:cNvSpPr txBox="1"/>
            <p:nvPr/>
          </p:nvSpPr>
          <p:spPr>
            <a:xfrm>
              <a:off x="9912424" y="1186396"/>
              <a:ext cx="42832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C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CBCE7F8-5635-5EDB-74D0-A123375A40BA}"/>
                </a:ext>
              </a:extLst>
            </p:cNvPr>
            <p:cNvSpPr txBox="1"/>
            <p:nvPr/>
          </p:nvSpPr>
          <p:spPr>
            <a:xfrm>
              <a:off x="4482904" y="3055624"/>
              <a:ext cx="45878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D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9EE7EA9-EC39-2B42-6C3B-C6BCA040B6CA}"/>
                </a:ext>
              </a:extLst>
            </p:cNvPr>
            <p:cNvSpPr txBox="1"/>
            <p:nvPr/>
          </p:nvSpPr>
          <p:spPr>
            <a:xfrm>
              <a:off x="9919432" y="3902474"/>
              <a:ext cx="386644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F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77BF1BD-E8C2-D507-9B1F-552C116F12DE}"/>
                </a:ext>
              </a:extLst>
            </p:cNvPr>
            <p:cNvSpPr txBox="1"/>
            <p:nvPr/>
          </p:nvSpPr>
          <p:spPr>
            <a:xfrm>
              <a:off x="5605706" y="4492930"/>
              <a:ext cx="39946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800" b="1" dirty="0"/>
                <a:t>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56325634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THE ESTIMATION ROUND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2 </a:t>
            </a:r>
            <a:br>
              <a:rPr lang="en-GB" b="1" dirty="0"/>
            </a:br>
            <a:r>
              <a:rPr lang="en-GB" b="1" dirty="0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999274839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93787" y="692696"/>
            <a:ext cx="10404425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Estimate how much water is in all 4 glasses altogether.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pic>
        <p:nvPicPr>
          <p:cNvPr id="3" name="Picture 2" descr="A couple of plastic cups&#10;&#10;Description automatically generated">
            <a:extLst>
              <a:ext uri="{FF2B5EF4-FFF2-40B4-BE49-F238E27FC236}">
                <a16:creationId xmlns:a16="http://schemas.microsoft.com/office/drawing/2014/main" id="{BEBA5DB9-FD26-6637-BC1B-7CBC8FC89CE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977" y="1592444"/>
            <a:ext cx="8990046" cy="309634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CBD8CEC-B7F1-E98C-AFBA-1EC229FEA0F4}"/>
              </a:ext>
            </a:extLst>
          </p:cNvPr>
          <p:cNvSpPr txBox="1"/>
          <p:nvPr/>
        </p:nvSpPr>
        <p:spPr>
          <a:xfrm>
            <a:off x="6528048" y="5544898"/>
            <a:ext cx="124264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dirty="0"/>
              <a:t>125ml</a:t>
            </a:r>
          </a:p>
        </p:txBody>
      </p:sp>
      <p:sp>
        <p:nvSpPr>
          <p:cNvPr id="5" name="Arrow: Up 4">
            <a:extLst>
              <a:ext uri="{FF2B5EF4-FFF2-40B4-BE49-F238E27FC236}">
                <a16:creationId xmlns:a16="http://schemas.microsoft.com/office/drawing/2014/main" id="{29EDB210-7C4B-2977-4327-48AA4F095218}"/>
              </a:ext>
            </a:extLst>
          </p:cNvPr>
          <p:cNvSpPr/>
          <p:nvPr/>
        </p:nvSpPr>
        <p:spPr>
          <a:xfrm>
            <a:off x="6933348" y="4688788"/>
            <a:ext cx="432048" cy="683724"/>
          </a:xfrm>
          <a:prstGeom prst="upArrow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862982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38F6014C-A4F3-9800-5B77-F97564F38F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78" y="3795428"/>
            <a:ext cx="1440000" cy="77809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2.46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5E631E6-F100-9D53-D54C-8928F6855770}"/>
              </a:ext>
            </a:extLst>
          </p:cNvPr>
          <p:cNvCxnSpPr>
            <a:cxnSpLocks/>
          </p:cNvCxnSpPr>
          <p:nvPr/>
        </p:nvCxnSpPr>
        <p:spPr>
          <a:xfrm flipV="1">
            <a:off x="479697" y="3528526"/>
            <a:ext cx="144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CE31AB8-C3EC-43BB-6ED2-F0C3B15A2311}"/>
              </a:ext>
            </a:extLst>
          </p:cNvPr>
          <p:cNvCxnSpPr>
            <a:cxnSpLocks/>
          </p:cNvCxnSpPr>
          <p:nvPr/>
        </p:nvCxnSpPr>
        <p:spPr>
          <a:xfrm>
            <a:off x="1919697" y="3528526"/>
            <a:ext cx="144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3E5B8A5-EE42-2CC8-2983-E53E951F1BAC}"/>
              </a:ext>
            </a:extLst>
          </p:cNvPr>
          <p:cNvCxnSpPr>
            <a:cxnSpLocks/>
          </p:cNvCxnSpPr>
          <p:nvPr/>
        </p:nvCxnSpPr>
        <p:spPr>
          <a:xfrm flipV="1">
            <a:off x="3359696" y="2060848"/>
            <a:ext cx="2160000" cy="360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F984821-F1C4-4A1E-5FDA-A546B0CB5090}"/>
              </a:ext>
            </a:extLst>
          </p:cNvPr>
          <p:cNvCxnSpPr>
            <a:cxnSpLocks/>
          </p:cNvCxnSpPr>
          <p:nvPr/>
        </p:nvCxnSpPr>
        <p:spPr>
          <a:xfrm flipH="1" flipV="1">
            <a:off x="5519696" y="2060848"/>
            <a:ext cx="2160000" cy="360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515F2D37-D7CA-57E4-3FBB-F6D83EF9FCFC}"/>
              </a:ext>
            </a:extLst>
          </p:cNvPr>
          <p:cNvCxnSpPr>
            <a:cxnSpLocks/>
          </p:cNvCxnSpPr>
          <p:nvPr/>
        </p:nvCxnSpPr>
        <p:spPr>
          <a:xfrm flipV="1">
            <a:off x="7670116" y="4228517"/>
            <a:ext cx="720000" cy="144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1054C1C-8B80-3D63-F6DE-9B7BCBC2B747}"/>
              </a:ext>
            </a:extLst>
          </p:cNvPr>
          <p:cNvCxnSpPr>
            <a:cxnSpLocks/>
          </p:cNvCxnSpPr>
          <p:nvPr/>
        </p:nvCxnSpPr>
        <p:spPr>
          <a:xfrm flipH="1" flipV="1">
            <a:off x="8399697" y="4241961"/>
            <a:ext cx="1080000" cy="2160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76B272E-D150-042F-E5BE-7FE84E67868F}"/>
              </a:ext>
            </a:extLst>
          </p:cNvPr>
          <p:cNvCxnSpPr>
            <a:cxnSpLocks/>
          </p:cNvCxnSpPr>
          <p:nvPr/>
        </p:nvCxnSpPr>
        <p:spPr>
          <a:xfrm flipV="1">
            <a:off x="9479697" y="1325961"/>
            <a:ext cx="2481677" cy="5076000"/>
          </a:xfrm>
          <a:prstGeom prst="line">
            <a:avLst/>
          </a:prstGeom>
          <a:ln w="381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itle 1">
            <a:extLst>
              <a:ext uri="{FF2B5EF4-FFF2-40B4-BE49-F238E27FC236}">
                <a16:creationId xmlns:a16="http://schemas.microsoft.com/office/drawing/2014/main" id="{BF7B2744-FBA4-B85F-625E-A5AB4C7E23A1}"/>
              </a:ext>
            </a:extLst>
          </p:cNvPr>
          <p:cNvSpPr txBox="1">
            <a:spLocks/>
          </p:cNvSpPr>
          <p:nvPr/>
        </p:nvSpPr>
        <p:spPr>
          <a:xfrm>
            <a:off x="3872138" y="1941264"/>
            <a:ext cx="1440000" cy="7780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154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36C984E-4DD9-3E92-48AC-D696A06068A2}"/>
              </a:ext>
            </a:extLst>
          </p:cNvPr>
          <p:cNvSpPr txBox="1">
            <a:spLocks/>
          </p:cNvSpPr>
          <p:nvPr/>
        </p:nvSpPr>
        <p:spPr>
          <a:xfrm>
            <a:off x="10402490" y="2094846"/>
            <a:ext cx="873405" cy="77207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200" b="1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</a:t>
            </a:r>
            <a:endParaRPr lang="en-GB" sz="4000" b="1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B979D3-64CB-FE3D-BA75-9CF186C5F50D}"/>
              </a:ext>
            </a:extLst>
          </p:cNvPr>
          <p:cNvCxnSpPr>
            <a:cxnSpLocks/>
          </p:cNvCxnSpPr>
          <p:nvPr/>
        </p:nvCxnSpPr>
        <p:spPr>
          <a:xfrm>
            <a:off x="1072603" y="4483014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4EDF4C4-4127-04C4-A716-733FF716180A}"/>
              </a:ext>
            </a:extLst>
          </p:cNvPr>
          <p:cNvCxnSpPr>
            <a:cxnSpLocks/>
          </p:cNvCxnSpPr>
          <p:nvPr/>
        </p:nvCxnSpPr>
        <p:spPr>
          <a:xfrm>
            <a:off x="4928650" y="2714633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606363C-DC02-8DEC-E383-3D8F1A1EB8C8}"/>
              </a:ext>
            </a:extLst>
          </p:cNvPr>
          <p:cNvCxnSpPr>
            <a:cxnSpLocks/>
          </p:cNvCxnSpPr>
          <p:nvPr/>
        </p:nvCxnSpPr>
        <p:spPr>
          <a:xfrm>
            <a:off x="11143930" y="2615813"/>
            <a:ext cx="263931" cy="19764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EC2988D1-7115-F7CC-ABCF-CE518C0B447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360" y="404664"/>
            <a:ext cx="11449271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What is the value at point W on this zigzag number line?</a:t>
            </a: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 algn="ctr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689202-2AD5-7574-DFB6-7F91CBB96B5A}"/>
              </a:ext>
            </a:extLst>
          </p:cNvPr>
          <p:cNvSpPr txBox="1">
            <a:spLocks/>
          </p:cNvSpPr>
          <p:nvPr/>
        </p:nvSpPr>
        <p:spPr>
          <a:xfrm>
            <a:off x="3839477" y="1849661"/>
            <a:ext cx="1267408" cy="778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2.63</a:t>
            </a:r>
            <a:endParaRPr lang="en-GB" sz="4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3BAB330-D032-F983-8170-AF835C898F4D}"/>
              </a:ext>
            </a:extLst>
          </p:cNvPr>
          <p:cNvSpPr txBox="1">
            <a:spLocks/>
          </p:cNvSpPr>
          <p:nvPr/>
        </p:nvSpPr>
        <p:spPr>
          <a:xfrm>
            <a:off x="9822384" y="2024665"/>
            <a:ext cx="1267408" cy="77809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algn="r"/>
            <a:r>
              <a:rPr lang="en-GB" dirty="0">
                <a:solidFill>
                  <a:schemeClr val="accent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</a:t>
            </a:r>
            <a:endParaRPr lang="en-GB" sz="4000" dirty="0">
              <a:solidFill>
                <a:schemeClr val="accent1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7182850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 dirty="0"/>
              <a:t>SPOT THE SHAPE!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8856984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3 (PRE-ROUND CHALLENGE) </a:t>
            </a:r>
            <a:br>
              <a:rPr lang="en-GB" b="1" dirty="0"/>
            </a:br>
            <a:r>
              <a:rPr lang="en-GB" b="1" dirty="0"/>
              <a:t>PRACTICE QUESTION</a:t>
            </a:r>
          </a:p>
        </p:txBody>
      </p:sp>
    </p:spTree>
    <p:extLst>
      <p:ext uri="{BB962C8B-B14F-4D97-AF65-F5344CB8AC3E}">
        <p14:creationId xmlns:p14="http://schemas.microsoft.com/office/powerpoint/2010/main" val="1105543937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8806669-2AB3-E218-568D-F7BE1A063F38}"/>
              </a:ext>
            </a:extLst>
          </p:cNvPr>
          <p:cNvSpPr txBox="1"/>
          <p:nvPr/>
        </p:nvSpPr>
        <p:spPr>
          <a:xfrm>
            <a:off x="4692650" y="5785284"/>
            <a:ext cx="40068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</a:rPr>
              <a:t>If you have any questions, please email: 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sng" strike="noStrike" kern="1200" cap="none" spc="0" normalizeH="0" baseline="0" noProof="0" dirty="0">
                <a:ln>
                  <a:noFill/>
                </a:ln>
                <a:solidFill>
                  <a:srgbClr val="0563C1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+mn-cs"/>
                <a:hlinkClick r:id="rId2"/>
              </a:rPr>
              <a:t>primarymaths@hfleducation.org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8A934E-6AF8-6379-1396-662DBEF30CB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l"/>
            <a:r>
              <a:rPr lang="en-GB" sz="2000" b="0" i="0" strike="noStrike" baseline="0" dirty="0">
                <a:solidFill>
                  <a:srgbClr val="000000"/>
                </a:solidFill>
                <a:latin typeface="Nunito" pitchFamily="2" charset="0"/>
              </a:rPr>
              <a:t>Pupils should complete their ‘Spot the Shape’ challenge </a:t>
            </a:r>
            <a:r>
              <a:rPr lang="en-GB" sz="2000" b="1" i="0" u="sng" strike="noStrike" baseline="0" dirty="0">
                <a:solidFill>
                  <a:srgbClr val="000000"/>
                </a:solidFill>
                <a:latin typeface="Nunito" pitchFamily="2" charset="0"/>
              </a:rPr>
              <a:t>before their heat</a:t>
            </a:r>
            <a:r>
              <a:rPr lang="en-GB" sz="2000" b="0" i="0" strike="noStrike" baseline="0" dirty="0">
                <a:solidFill>
                  <a:srgbClr val="000000"/>
                </a:solidFill>
                <a:latin typeface="Nunito" pitchFamily="2" charset="0"/>
              </a:rPr>
              <a:t>.</a:t>
            </a:r>
            <a:endParaRPr lang="en-GB" sz="200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endParaRPr lang="en-GB" sz="900" b="0" i="0" u="none" strike="noStrike" baseline="0" dirty="0">
              <a:solidFill>
                <a:srgbClr val="000000"/>
              </a:solidFill>
              <a:latin typeface="Nunito" pitchFamily="2" charset="0"/>
            </a:endParaRPr>
          </a:p>
          <a:p>
            <a:pPr algn="l"/>
            <a:r>
              <a:rPr lang="en-GB" sz="2000" b="1" i="0" u="none" strike="noStrike" baseline="0" dirty="0">
                <a:solidFill>
                  <a:srgbClr val="000000"/>
                </a:solidFill>
                <a:latin typeface="Nunito" pitchFamily="2" charset="0"/>
              </a:rPr>
              <a:t>There is no time limit </a:t>
            </a:r>
            <a:r>
              <a:rPr lang="en-GB" sz="2000" b="1" dirty="0">
                <a:solidFill>
                  <a:srgbClr val="000000"/>
                </a:solidFill>
                <a:latin typeface="Nunito" pitchFamily="2" charset="0"/>
              </a:rPr>
              <a:t>for solving this. </a:t>
            </a:r>
            <a:r>
              <a:rPr lang="en-GB" sz="2000" b="0" i="0" u="none" strike="noStrike" baseline="0" dirty="0">
                <a:solidFill>
                  <a:srgbClr val="000000"/>
                </a:solidFill>
                <a:latin typeface="Nunito" pitchFamily="2" charset="0"/>
              </a:rPr>
              <a:t>We anticipate that it will take around 15 minutes to complete.</a:t>
            </a:r>
          </a:p>
          <a:p>
            <a:pPr algn="l"/>
            <a:endParaRPr lang="en-GB" sz="900" b="0" i="0" u="none" strike="noStrike" baseline="0" dirty="0">
              <a:solidFill>
                <a:srgbClr val="F2BAA9"/>
              </a:solidFill>
              <a:latin typeface="Nunito" pitchFamily="2" charset="0"/>
            </a:endParaRPr>
          </a:p>
          <a:p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2201A9A-B090-3B2D-A35D-8841FE2F0066}"/>
              </a:ext>
            </a:extLst>
          </p:cNvPr>
          <p:cNvSpPr txBox="1">
            <a:spLocks/>
          </p:cNvSpPr>
          <p:nvPr/>
        </p:nvSpPr>
        <p:spPr>
          <a:xfrm>
            <a:off x="828000" y="540000"/>
            <a:ext cx="9000000" cy="115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en-GB" sz="3200" b="1" i="0" kern="1200" cap="all" baseline="0" smtClean="0">
                <a:solidFill>
                  <a:schemeClr val="tx2"/>
                </a:solidFill>
                <a:latin typeface="Nunito Sans" pitchFamily="2" charset="0"/>
                <a:ea typeface="Nunito Sans" pitchFamily="2" charset="0"/>
                <a:cs typeface="Nunito Sans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all" spc="0" normalizeH="0" baseline="0" noProof="0" dirty="0">
                <a:ln>
                  <a:noFill/>
                </a:ln>
                <a:solidFill>
                  <a:srgbClr val="034E69"/>
                </a:solidFill>
                <a:effectLst/>
                <a:uLnTx/>
                <a:uFillTx/>
                <a:latin typeface="Nunito Sans" pitchFamily="2" charset="0"/>
              </a:rPr>
              <a:t>The pre-round: spot the shape</a:t>
            </a:r>
          </a:p>
        </p:txBody>
      </p:sp>
    </p:spTree>
    <p:extLst>
      <p:ext uri="{BB962C8B-B14F-4D97-AF65-F5344CB8AC3E}">
        <p14:creationId xmlns:p14="http://schemas.microsoft.com/office/powerpoint/2010/main" val="1944351125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80869-5AD8-E29F-17D2-3F15AD7CB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51386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quadrilaterals are in the picture?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C1F0249-6C47-54C9-C077-A45581F500A4}"/>
              </a:ext>
            </a:extLst>
          </p:cNvPr>
          <p:cNvGrpSpPr/>
          <p:nvPr/>
        </p:nvGrpSpPr>
        <p:grpSpPr>
          <a:xfrm>
            <a:off x="2135560" y="1628800"/>
            <a:ext cx="7416824" cy="3816424"/>
            <a:chOff x="2135560" y="1628800"/>
            <a:chExt cx="7416824" cy="3816424"/>
          </a:xfrm>
        </p:grpSpPr>
        <p:sp>
          <p:nvSpPr>
            <p:cNvPr id="2" name="Hexagon 1">
              <a:extLst>
                <a:ext uri="{FF2B5EF4-FFF2-40B4-BE49-F238E27FC236}">
                  <a16:creationId xmlns:a16="http://schemas.microsoft.com/office/drawing/2014/main" id="{41487847-24C0-D20D-B4D5-26F9BABFA937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E0DD21C-DFBA-86E3-CF1E-A5EE0ACE3FB8}"/>
                </a:ext>
              </a:extLst>
            </p:cNvPr>
            <p:cNvCxnSpPr>
              <a:stCxn id="2" idx="4"/>
              <a:endCxn id="2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2E3AF48-4792-15E4-2B11-7267E5A4D334}"/>
                </a:ext>
              </a:extLst>
            </p:cNvPr>
            <p:cNvCxnSpPr>
              <a:stCxn id="2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D8E1F9A-106A-A81D-CF8A-8BEF6B38D2A3}"/>
                </a:ext>
              </a:extLst>
            </p:cNvPr>
            <p:cNvCxnSpPr>
              <a:cxnSpLocks/>
              <a:stCxn id="2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7CDC2D54-A82B-6145-1E29-748A5025B8DF}"/>
                </a:ext>
              </a:extLst>
            </p:cNvPr>
            <p:cNvCxnSpPr>
              <a:stCxn id="2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3913072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80869-5AD8-E29F-17D2-3F15AD7CB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20263" y="93270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quadrilaterals are in the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67F1A-3CD7-B11A-8E95-006A8823308B}"/>
              </a:ext>
            </a:extLst>
          </p:cNvPr>
          <p:cNvSpPr txBox="1"/>
          <p:nvPr/>
        </p:nvSpPr>
        <p:spPr>
          <a:xfrm>
            <a:off x="2062052" y="5675802"/>
            <a:ext cx="60970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en-GB" b="1" dirty="0"/>
              <a:t>There are 14 quadrilaterals in the picture.</a:t>
            </a:r>
          </a:p>
        </p:txBody>
      </p:sp>
      <p:sp>
        <p:nvSpPr>
          <p:cNvPr id="7" name="Hexagon 6">
            <a:extLst>
              <a:ext uri="{FF2B5EF4-FFF2-40B4-BE49-F238E27FC236}">
                <a16:creationId xmlns:a16="http://schemas.microsoft.com/office/drawing/2014/main" id="{5127D12C-97C4-F38F-D8D1-DB0E4C1CC24A}"/>
              </a:ext>
            </a:extLst>
          </p:cNvPr>
          <p:cNvSpPr/>
          <p:nvPr/>
        </p:nvSpPr>
        <p:spPr>
          <a:xfrm>
            <a:off x="767408" y="1268760"/>
            <a:ext cx="7416824" cy="3816424"/>
          </a:xfrm>
          <a:prstGeom prst="hexagon">
            <a:avLst/>
          </a:prstGeom>
          <a:noFill/>
          <a:ln w="571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2733421D-52E0-1A3F-33CE-35F3ACDCF635}"/>
              </a:ext>
            </a:extLst>
          </p:cNvPr>
          <p:cNvCxnSpPr>
            <a:stCxn id="7" idx="4"/>
            <a:endCxn id="7" idx="1"/>
          </p:cNvCxnSpPr>
          <p:nvPr/>
        </p:nvCxnSpPr>
        <p:spPr>
          <a:xfrm>
            <a:off x="1721514" y="1268761"/>
            <a:ext cx="5508612" cy="381642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4EE4B7E-A2CE-B370-5F43-A5247D694AA9}"/>
              </a:ext>
            </a:extLst>
          </p:cNvPr>
          <p:cNvCxnSpPr>
            <a:stCxn id="7" idx="2"/>
          </p:cNvCxnSpPr>
          <p:nvPr/>
        </p:nvCxnSpPr>
        <p:spPr>
          <a:xfrm flipV="1">
            <a:off x="1721514" y="1268760"/>
            <a:ext cx="2934326" cy="3816423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448D931-A986-EA4A-EAB4-BF46A3C53B02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767408" y="1844824"/>
            <a:ext cx="6768752" cy="1332148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F0891C31-5F4D-017A-B636-55F82197D6E7}"/>
              </a:ext>
            </a:extLst>
          </p:cNvPr>
          <p:cNvCxnSpPr>
            <a:stCxn id="7" idx="2"/>
          </p:cNvCxnSpPr>
          <p:nvPr/>
        </p:nvCxnSpPr>
        <p:spPr>
          <a:xfrm flipV="1">
            <a:off x="1721514" y="1844824"/>
            <a:ext cx="5814646" cy="3240359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DB4D7274-F5FF-8566-F7DC-1A516E4AB49D}"/>
              </a:ext>
            </a:extLst>
          </p:cNvPr>
          <p:cNvSpPr txBox="1"/>
          <p:nvPr/>
        </p:nvSpPr>
        <p:spPr>
          <a:xfrm>
            <a:off x="414426" y="2992305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1800781-9545-46A9-6B72-B775FD15EE17}"/>
              </a:ext>
            </a:extLst>
          </p:cNvPr>
          <p:cNvSpPr txBox="1"/>
          <p:nvPr/>
        </p:nvSpPr>
        <p:spPr>
          <a:xfrm>
            <a:off x="1415480" y="508518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B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5A19F3-8D48-5C50-7ED4-83548F112DD3}"/>
              </a:ext>
            </a:extLst>
          </p:cNvPr>
          <p:cNvSpPr txBox="1"/>
          <p:nvPr/>
        </p:nvSpPr>
        <p:spPr>
          <a:xfrm>
            <a:off x="7104112" y="5085183"/>
            <a:ext cx="340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C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35B2BA-0A02-1C9E-7508-E6F521929221}"/>
              </a:ext>
            </a:extLst>
          </p:cNvPr>
          <p:cNvSpPr txBox="1"/>
          <p:nvPr/>
        </p:nvSpPr>
        <p:spPr>
          <a:xfrm>
            <a:off x="8226014" y="2992305"/>
            <a:ext cx="3561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F22615-1676-487C-9F71-00DA7AA0E12E}"/>
              </a:ext>
            </a:extLst>
          </p:cNvPr>
          <p:cNvSpPr txBox="1"/>
          <p:nvPr/>
        </p:nvSpPr>
        <p:spPr>
          <a:xfrm>
            <a:off x="7129271" y="899429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EA304AD-75A5-3054-0AB9-D4FCDBF0F4C4}"/>
              </a:ext>
            </a:extLst>
          </p:cNvPr>
          <p:cNvSpPr txBox="1"/>
          <p:nvPr/>
        </p:nvSpPr>
        <p:spPr>
          <a:xfrm>
            <a:off x="1509653" y="899429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A17D9FE-D0C5-6851-6BBF-75D3D600453B}"/>
              </a:ext>
            </a:extLst>
          </p:cNvPr>
          <p:cNvSpPr txBox="1"/>
          <p:nvPr/>
        </p:nvSpPr>
        <p:spPr>
          <a:xfrm>
            <a:off x="3431704" y="2154601"/>
            <a:ext cx="352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BB220F3-5FBF-047E-EE94-2EC8EB721F2E}"/>
              </a:ext>
            </a:extLst>
          </p:cNvPr>
          <p:cNvSpPr txBox="1"/>
          <p:nvPr/>
        </p:nvSpPr>
        <p:spPr>
          <a:xfrm>
            <a:off x="4621716" y="2992305"/>
            <a:ext cx="360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H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6B9BDBD-D477-8934-78F4-2B2B0AA11537}"/>
              </a:ext>
            </a:extLst>
          </p:cNvPr>
          <p:cNvSpPr txBox="1"/>
          <p:nvPr/>
        </p:nvSpPr>
        <p:spPr>
          <a:xfrm>
            <a:off x="7508678" y="1628800"/>
            <a:ext cx="2439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I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D3F11D-955E-7F12-E52C-610FEACB96B0}"/>
              </a:ext>
            </a:extLst>
          </p:cNvPr>
          <p:cNvSpPr txBox="1"/>
          <p:nvPr/>
        </p:nvSpPr>
        <p:spPr>
          <a:xfrm>
            <a:off x="8904312" y="1128591"/>
            <a:ext cx="2093843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A – B – G – F – A</a:t>
            </a:r>
          </a:p>
          <a:p>
            <a:r>
              <a:rPr lang="en-GB" dirty="0"/>
              <a:t>A- B – J – F – A</a:t>
            </a:r>
          </a:p>
          <a:p>
            <a:r>
              <a:rPr lang="en-GB" dirty="0"/>
              <a:t>A – B – H – G – A</a:t>
            </a:r>
          </a:p>
          <a:p>
            <a:r>
              <a:rPr lang="en-GB" dirty="0"/>
              <a:t>A – B – H – F – A   </a:t>
            </a:r>
          </a:p>
          <a:p>
            <a:r>
              <a:rPr lang="en-GB" dirty="0"/>
              <a:t>A – B – C – G – A</a:t>
            </a:r>
          </a:p>
          <a:p>
            <a:r>
              <a:rPr lang="en-GB" dirty="0"/>
              <a:t>A – B – C – F – A </a:t>
            </a:r>
          </a:p>
          <a:p>
            <a:endParaRPr lang="en-GB" dirty="0"/>
          </a:p>
          <a:p>
            <a:r>
              <a:rPr lang="en-GB" dirty="0"/>
              <a:t>A – G – J – F – A</a:t>
            </a:r>
          </a:p>
          <a:p>
            <a:r>
              <a:rPr lang="en-GB" dirty="0"/>
              <a:t>A – I – E – F – A </a:t>
            </a:r>
          </a:p>
          <a:p>
            <a:endParaRPr lang="en-GB" dirty="0"/>
          </a:p>
          <a:p>
            <a:r>
              <a:rPr lang="en-GB" dirty="0"/>
              <a:t>B – C – D – I – B </a:t>
            </a:r>
          </a:p>
          <a:p>
            <a:r>
              <a:rPr lang="en-GB" dirty="0"/>
              <a:t>B – I – E – J – B </a:t>
            </a:r>
          </a:p>
          <a:p>
            <a:endParaRPr lang="en-GB" dirty="0"/>
          </a:p>
          <a:p>
            <a:r>
              <a:rPr lang="en-GB" dirty="0"/>
              <a:t>C – D – I – H – C </a:t>
            </a:r>
          </a:p>
          <a:p>
            <a:r>
              <a:rPr lang="en-GB" dirty="0"/>
              <a:t>C – D – I – G – C </a:t>
            </a:r>
          </a:p>
          <a:p>
            <a:endParaRPr lang="en-GB" dirty="0"/>
          </a:p>
          <a:p>
            <a:r>
              <a:rPr lang="en-GB" dirty="0"/>
              <a:t>I – E – J – G – I </a:t>
            </a:r>
          </a:p>
          <a:p>
            <a:r>
              <a:rPr lang="en-GB" dirty="0"/>
              <a:t>I – E – F – G – I  </a:t>
            </a:r>
          </a:p>
          <a:p>
            <a:r>
              <a:rPr lang="en-GB" dirty="0"/>
              <a:t>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0A604A-58A8-4BB4-69A7-7D9C57DDB907}"/>
              </a:ext>
            </a:extLst>
          </p:cNvPr>
          <p:cNvSpPr txBox="1"/>
          <p:nvPr/>
        </p:nvSpPr>
        <p:spPr>
          <a:xfrm>
            <a:off x="4533851" y="884873"/>
            <a:ext cx="2600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J</a:t>
            </a:r>
          </a:p>
        </p:txBody>
      </p:sp>
    </p:spTree>
    <p:extLst>
      <p:ext uri="{BB962C8B-B14F-4D97-AF65-F5344CB8AC3E}">
        <p14:creationId xmlns:p14="http://schemas.microsoft.com/office/powerpoint/2010/main" val="3175338057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3B80869-5AD8-E29F-17D2-3F15AD7CB59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620263" y="93270"/>
            <a:ext cx="8999538" cy="58487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How many quadrilaterals are in the picture?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367F1A-3CD7-B11A-8E95-006A8823308B}"/>
              </a:ext>
            </a:extLst>
          </p:cNvPr>
          <p:cNvSpPr txBox="1"/>
          <p:nvPr/>
        </p:nvSpPr>
        <p:spPr>
          <a:xfrm>
            <a:off x="8144268" y="5626382"/>
            <a:ext cx="284071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There are 14 quadrilaterals </a:t>
            </a: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en-GB" sz="1600" b="1" dirty="0"/>
              <a:t>in the picture.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0CAD63C-1AD1-E080-BD08-F990B23633BA}"/>
              </a:ext>
            </a:extLst>
          </p:cNvPr>
          <p:cNvGrpSpPr/>
          <p:nvPr/>
        </p:nvGrpSpPr>
        <p:grpSpPr>
          <a:xfrm>
            <a:off x="551384" y="771225"/>
            <a:ext cx="2374764" cy="1221966"/>
            <a:chOff x="2135560" y="1628800"/>
            <a:chExt cx="7416824" cy="3816424"/>
          </a:xfrm>
        </p:grpSpPr>
        <p:sp>
          <p:nvSpPr>
            <p:cNvPr id="3" name="Hexagon 2">
              <a:extLst>
                <a:ext uri="{FF2B5EF4-FFF2-40B4-BE49-F238E27FC236}">
                  <a16:creationId xmlns:a16="http://schemas.microsoft.com/office/drawing/2014/main" id="{77323A36-6E55-693B-BF36-4C0063592E04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172594AC-6B2A-59D2-DC0B-69EF54B1BC15}"/>
                </a:ext>
              </a:extLst>
            </p:cNvPr>
            <p:cNvCxnSpPr>
              <a:stCxn id="3" idx="4"/>
              <a:endCxn id="3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2EF44B3B-31F3-5FF8-C02C-B8F48B858B43}"/>
                </a:ext>
              </a:extLst>
            </p:cNvPr>
            <p:cNvCxnSpPr>
              <a:stCxn id="3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35027801-834A-E034-00D7-27F82EB81100}"/>
                </a:ext>
              </a:extLst>
            </p:cNvPr>
            <p:cNvCxnSpPr>
              <a:cxnSpLocks/>
              <a:stCxn id="3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8D58ABE8-134C-1AF2-A5E6-D77F2CD44481}"/>
                </a:ext>
              </a:extLst>
            </p:cNvPr>
            <p:cNvCxnSpPr>
              <a:stCxn id="3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1B69155A-907B-DF4B-39EA-86633973AE97}"/>
              </a:ext>
            </a:extLst>
          </p:cNvPr>
          <p:cNvCxnSpPr>
            <a:stCxn id="3" idx="3"/>
            <a:endCxn id="3" idx="2"/>
          </p:cNvCxnSpPr>
          <p:nvPr/>
        </p:nvCxnSpPr>
        <p:spPr>
          <a:xfrm>
            <a:off x="551384" y="1382208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F224DF0-50B8-CDFC-4815-6CA835C5EADB}"/>
              </a:ext>
            </a:extLst>
          </p:cNvPr>
          <p:cNvCxnSpPr>
            <a:cxnSpLocks/>
            <a:stCxn id="3" idx="2"/>
          </p:cNvCxnSpPr>
          <p:nvPr/>
        </p:nvCxnSpPr>
        <p:spPr>
          <a:xfrm flipV="1">
            <a:off x="856876" y="1203273"/>
            <a:ext cx="630612" cy="78991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4FDAC74A-92E0-0404-E556-0F24743C4A0A}"/>
              </a:ext>
            </a:extLst>
          </p:cNvPr>
          <p:cNvCxnSpPr>
            <a:endCxn id="3" idx="4"/>
          </p:cNvCxnSpPr>
          <p:nvPr/>
        </p:nvCxnSpPr>
        <p:spPr>
          <a:xfrm flipH="1" flipV="1">
            <a:off x="856876" y="771225"/>
            <a:ext cx="630612" cy="43204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5EEE32CB-6ABA-21A9-94DB-A119A9CAF18A}"/>
              </a:ext>
            </a:extLst>
          </p:cNvPr>
          <p:cNvCxnSpPr>
            <a:cxnSpLocks/>
            <a:endCxn id="3" idx="4"/>
          </p:cNvCxnSpPr>
          <p:nvPr/>
        </p:nvCxnSpPr>
        <p:spPr>
          <a:xfrm flipV="1">
            <a:off x="541568" y="771225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734C8CEC-A205-5977-02D1-776CCBA79F6C}"/>
              </a:ext>
            </a:extLst>
          </p:cNvPr>
          <p:cNvGrpSpPr/>
          <p:nvPr/>
        </p:nvGrpSpPr>
        <p:grpSpPr>
          <a:xfrm>
            <a:off x="3143672" y="784477"/>
            <a:ext cx="2374764" cy="1221966"/>
            <a:chOff x="2135560" y="1628800"/>
            <a:chExt cx="7416824" cy="3816424"/>
          </a:xfrm>
        </p:grpSpPr>
        <p:sp>
          <p:nvSpPr>
            <p:cNvPr id="8" name="Hexagon 7">
              <a:extLst>
                <a:ext uri="{FF2B5EF4-FFF2-40B4-BE49-F238E27FC236}">
                  <a16:creationId xmlns:a16="http://schemas.microsoft.com/office/drawing/2014/main" id="{A6E22D80-FA14-7AEC-43EB-A697ADFC8FDD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7A9A5421-5E78-3A62-3072-5AE2A9510BAB}"/>
                </a:ext>
              </a:extLst>
            </p:cNvPr>
            <p:cNvCxnSpPr>
              <a:stCxn id="8" idx="4"/>
              <a:endCxn id="8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B1A942CA-DD71-D8BA-FE4C-40C9F5C3C5CB}"/>
                </a:ext>
              </a:extLst>
            </p:cNvPr>
            <p:cNvCxnSpPr>
              <a:stCxn id="8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040463EF-361A-284A-E1A1-EE8054E1C30C}"/>
                </a:ext>
              </a:extLst>
            </p:cNvPr>
            <p:cNvCxnSpPr>
              <a:cxnSpLocks/>
              <a:stCxn id="8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F2099023-87F5-A2BF-6542-A0A2832C0C92}"/>
                </a:ext>
              </a:extLst>
            </p:cNvPr>
            <p:cNvCxnSpPr>
              <a:stCxn id="8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061DFDB-B4C2-7892-3634-2EB50F2C426D}"/>
              </a:ext>
            </a:extLst>
          </p:cNvPr>
          <p:cNvCxnSpPr>
            <a:stCxn id="8" idx="3"/>
            <a:endCxn id="8" idx="2"/>
          </p:cNvCxnSpPr>
          <p:nvPr/>
        </p:nvCxnSpPr>
        <p:spPr>
          <a:xfrm>
            <a:off x="3143672" y="1395460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47059200-D186-B411-C0AD-4F8100528124}"/>
              </a:ext>
            </a:extLst>
          </p:cNvPr>
          <p:cNvCxnSpPr>
            <a:cxnSpLocks/>
            <a:stCxn id="8" idx="2"/>
          </p:cNvCxnSpPr>
          <p:nvPr/>
        </p:nvCxnSpPr>
        <p:spPr>
          <a:xfrm flipV="1">
            <a:off x="3449164" y="771225"/>
            <a:ext cx="949345" cy="123521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E71BB745-0396-E564-EDDA-EBAFF9ABB25A}"/>
              </a:ext>
            </a:extLst>
          </p:cNvPr>
          <p:cNvCxnSpPr>
            <a:cxnSpLocks/>
            <a:endCxn id="8" idx="4"/>
          </p:cNvCxnSpPr>
          <p:nvPr/>
        </p:nvCxnSpPr>
        <p:spPr>
          <a:xfrm flipH="1">
            <a:off x="3449164" y="771225"/>
            <a:ext cx="949345" cy="1325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7BF87DDE-04F0-A397-49A0-A8724AEE97C4}"/>
              </a:ext>
            </a:extLst>
          </p:cNvPr>
          <p:cNvCxnSpPr>
            <a:cxnSpLocks/>
            <a:endCxn id="8" idx="4"/>
          </p:cNvCxnSpPr>
          <p:nvPr/>
        </p:nvCxnSpPr>
        <p:spPr>
          <a:xfrm flipV="1">
            <a:off x="3133856" y="784477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8F0EA43-60A0-6776-860D-576D7F5DA74E}"/>
              </a:ext>
            </a:extLst>
          </p:cNvPr>
          <p:cNvGrpSpPr/>
          <p:nvPr/>
        </p:nvGrpSpPr>
        <p:grpSpPr>
          <a:xfrm>
            <a:off x="5735960" y="805388"/>
            <a:ext cx="2374764" cy="1221966"/>
            <a:chOff x="2135560" y="1628800"/>
            <a:chExt cx="7416824" cy="3816424"/>
          </a:xfrm>
        </p:grpSpPr>
        <p:sp>
          <p:nvSpPr>
            <p:cNvPr id="21" name="Hexagon 20">
              <a:extLst>
                <a:ext uri="{FF2B5EF4-FFF2-40B4-BE49-F238E27FC236}">
                  <a16:creationId xmlns:a16="http://schemas.microsoft.com/office/drawing/2014/main" id="{BA1BFE49-45CE-84C9-65AA-FBF681D8F734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F7735B6D-EBFF-E201-1A58-28B62A3882EC}"/>
                </a:ext>
              </a:extLst>
            </p:cNvPr>
            <p:cNvCxnSpPr>
              <a:stCxn id="21" idx="4"/>
              <a:endCxn id="21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CE6894F-F4F6-AE8B-8C00-5B2D5F1B3F18}"/>
                </a:ext>
              </a:extLst>
            </p:cNvPr>
            <p:cNvCxnSpPr>
              <a:stCxn id="21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530105A-2B6F-CA17-0453-67C260654E71}"/>
                </a:ext>
              </a:extLst>
            </p:cNvPr>
            <p:cNvCxnSpPr>
              <a:cxnSpLocks/>
              <a:stCxn id="21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4CE6CB7D-9D3C-8EAA-1E36-CEFE3244CF52}"/>
                </a:ext>
              </a:extLst>
            </p:cNvPr>
            <p:cNvCxnSpPr>
              <a:stCxn id="21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51FD310B-327B-0856-F4DB-441E383EF428}"/>
              </a:ext>
            </a:extLst>
          </p:cNvPr>
          <p:cNvCxnSpPr>
            <a:stCxn id="21" idx="3"/>
            <a:endCxn id="21" idx="2"/>
          </p:cNvCxnSpPr>
          <p:nvPr/>
        </p:nvCxnSpPr>
        <p:spPr>
          <a:xfrm>
            <a:off x="5735960" y="1416371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C798F68-EA4F-39E9-A500-6E7596946C85}"/>
              </a:ext>
            </a:extLst>
          </p:cNvPr>
          <p:cNvCxnSpPr>
            <a:cxnSpLocks/>
            <a:stCxn id="21" idx="2"/>
          </p:cNvCxnSpPr>
          <p:nvPr/>
        </p:nvCxnSpPr>
        <p:spPr>
          <a:xfrm flipV="1">
            <a:off x="6041452" y="1505083"/>
            <a:ext cx="982550" cy="52227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F35DBFF-A267-B150-AFFB-48655E1D0B12}"/>
              </a:ext>
            </a:extLst>
          </p:cNvPr>
          <p:cNvCxnSpPr>
            <a:cxnSpLocks/>
          </p:cNvCxnSpPr>
          <p:nvPr/>
        </p:nvCxnSpPr>
        <p:spPr>
          <a:xfrm flipH="1" flipV="1">
            <a:off x="6615553" y="1203102"/>
            <a:ext cx="462247" cy="3019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BEBDA1B-708F-30A4-5DE4-A9FBD42147F9}"/>
              </a:ext>
            </a:extLst>
          </p:cNvPr>
          <p:cNvCxnSpPr>
            <a:cxnSpLocks/>
          </p:cNvCxnSpPr>
          <p:nvPr/>
        </p:nvCxnSpPr>
        <p:spPr>
          <a:xfrm flipV="1">
            <a:off x="5726144" y="1203102"/>
            <a:ext cx="922239" cy="214778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955FC0A-A893-83C9-96AF-6873CC0DEC2E}"/>
              </a:ext>
            </a:extLst>
          </p:cNvPr>
          <p:cNvGrpSpPr/>
          <p:nvPr/>
        </p:nvGrpSpPr>
        <p:grpSpPr>
          <a:xfrm>
            <a:off x="8328248" y="805387"/>
            <a:ext cx="2374764" cy="1221966"/>
            <a:chOff x="2135560" y="1628800"/>
            <a:chExt cx="7416824" cy="3816424"/>
          </a:xfrm>
        </p:grpSpPr>
        <p:sp>
          <p:nvSpPr>
            <p:cNvPr id="33" name="Hexagon 32">
              <a:extLst>
                <a:ext uri="{FF2B5EF4-FFF2-40B4-BE49-F238E27FC236}">
                  <a16:creationId xmlns:a16="http://schemas.microsoft.com/office/drawing/2014/main" id="{43665431-75B4-75AB-E209-16829398A76F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28CF70A9-D7D8-3F30-F890-166A965A256A}"/>
                </a:ext>
              </a:extLst>
            </p:cNvPr>
            <p:cNvCxnSpPr>
              <a:stCxn id="33" idx="4"/>
              <a:endCxn id="33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EBC6ECFB-44A1-9AC6-C310-037580DB95BC}"/>
                </a:ext>
              </a:extLst>
            </p:cNvPr>
            <p:cNvCxnSpPr>
              <a:stCxn id="33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3A5F9ADD-6F7D-D4D5-9E4F-47C771D5646A}"/>
                </a:ext>
              </a:extLst>
            </p:cNvPr>
            <p:cNvCxnSpPr>
              <a:cxnSpLocks/>
              <a:stCxn id="33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7EE592BB-A471-C52B-49CE-739C3C7DD70F}"/>
                </a:ext>
              </a:extLst>
            </p:cNvPr>
            <p:cNvCxnSpPr>
              <a:stCxn id="33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374FB03F-1939-5672-D6D6-262DF2D6ED3F}"/>
              </a:ext>
            </a:extLst>
          </p:cNvPr>
          <p:cNvCxnSpPr>
            <a:stCxn id="33" idx="3"/>
            <a:endCxn id="33" idx="2"/>
          </p:cNvCxnSpPr>
          <p:nvPr/>
        </p:nvCxnSpPr>
        <p:spPr>
          <a:xfrm>
            <a:off x="8328248" y="1416370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A2932D25-5FA6-30CC-225C-EAABC731EC88}"/>
              </a:ext>
            </a:extLst>
          </p:cNvPr>
          <p:cNvCxnSpPr>
            <a:cxnSpLocks/>
            <a:stCxn id="33" idx="2"/>
          </p:cNvCxnSpPr>
          <p:nvPr/>
        </p:nvCxnSpPr>
        <p:spPr>
          <a:xfrm flipV="1">
            <a:off x="8633740" y="1459272"/>
            <a:ext cx="990652" cy="56808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90C9447-8C0C-D9DE-99B7-C0B531D9CF83}"/>
              </a:ext>
            </a:extLst>
          </p:cNvPr>
          <p:cNvCxnSpPr>
            <a:cxnSpLocks/>
            <a:endCxn id="33" idx="4"/>
          </p:cNvCxnSpPr>
          <p:nvPr/>
        </p:nvCxnSpPr>
        <p:spPr>
          <a:xfrm flipH="1" flipV="1">
            <a:off x="8633740" y="805387"/>
            <a:ext cx="949345" cy="669045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75531A58-EF3D-D824-4A4E-C8EA91C0B426}"/>
              </a:ext>
            </a:extLst>
          </p:cNvPr>
          <p:cNvCxnSpPr>
            <a:cxnSpLocks/>
            <a:endCxn id="33" idx="4"/>
          </p:cNvCxnSpPr>
          <p:nvPr/>
        </p:nvCxnSpPr>
        <p:spPr>
          <a:xfrm flipV="1">
            <a:off x="8318432" y="805387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DFD9589-7303-53AF-C909-773739B24844}"/>
              </a:ext>
            </a:extLst>
          </p:cNvPr>
          <p:cNvGrpSpPr/>
          <p:nvPr/>
        </p:nvGrpSpPr>
        <p:grpSpPr>
          <a:xfrm>
            <a:off x="541568" y="2240790"/>
            <a:ext cx="2374764" cy="1221966"/>
            <a:chOff x="2135560" y="1628800"/>
            <a:chExt cx="7416824" cy="3816424"/>
          </a:xfrm>
        </p:grpSpPr>
        <p:sp>
          <p:nvSpPr>
            <p:cNvPr id="57" name="Hexagon 56">
              <a:extLst>
                <a:ext uri="{FF2B5EF4-FFF2-40B4-BE49-F238E27FC236}">
                  <a16:creationId xmlns:a16="http://schemas.microsoft.com/office/drawing/2014/main" id="{53EE906D-580F-32A6-DFA9-142E753E692D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D70F4EFB-6692-BC05-955E-64B4FEC56154}"/>
                </a:ext>
              </a:extLst>
            </p:cNvPr>
            <p:cNvCxnSpPr>
              <a:stCxn id="57" idx="4"/>
              <a:endCxn id="57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44D4A6B7-11C9-3BBF-4059-91DCC977B8EA}"/>
                </a:ext>
              </a:extLst>
            </p:cNvPr>
            <p:cNvCxnSpPr>
              <a:stCxn id="57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45108539-92A2-2F5E-C474-CF56506D079F}"/>
                </a:ext>
              </a:extLst>
            </p:cNvPr>
            <p:cNvCxnSpPr>
              <a:cxnSpLocks/>
              <a:stCxn id="57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3AF7B68-8619-1D17-7C2B-239D2DDABDEB}"/>
                </a:ext>
              </a:extLst>
            </p:cNvPr>
            <p:cNvCxnSpPr>
              <a:stCxn id="57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220109DB-F021-43A1-C16B-F269811B2E06}"/>
              </a:ext>
            </a:extLst>
          </p:cNvPr>
          <p:cNvCxnSpPr>
            <a:stCxn id="57" idx="3"/>
            <a:endCxn id="57" idx="2"/>
          </p:cNvCxnSpPr>
          <p:nvPr/>
        </p:nvCxnSpPr>
        <p:spPr>
          <a:xfrm>
            <a:off x="541568" y="2851773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82395AF1-7EC4-1C50-B839-8ECD627FE46F}"/>
              </a:ext>
            </a:extLst>
          </p:cNvPr>
          <p:cNvCxnSpPr>
            <a:cxnSpLocks/>
            <a:stCxn id="57" idx="2"/>
            <a:endCxn id="57" idx="1"/>
          </p:cNvCxnSpPr>
          <p:nvPr/>
        </p:nvCxnSpPr>
        <p:spPr>
          <a:xfrm>
            <a:off x="847060" y="3462756"/>
            <a:ext cx="176378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88658E1A-D16B-2F8D-D060-8368C3CD2581}"/>
              </a:ext>
            </a:extLst>
          </p:cNvPr>
          <p:cNvCxnSpPr>
            <a:cxnSpLocks/>
            <a:stCxn id="57" idx="1"/>
          </p:cNvCxnSpPr>
          <p:nvPr/>
        </p:nvCxnSpPr>
        <p:spPr>
          <a:xfrm flipH="1" flipV="1">
            <a:off x="1455324" y="2688176"/>
            <a:ext cx="1155517" cy="77458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CFEC22D8-684F-3B6B-E830-EB80EB185A1A}"/>
              </a:ext>
            </a:extLst>
          </p:cNvPr>
          <p:cNvCxnSpPr>
            <a:cxnSpLocks/>
          </p:cNvCxnSpPr>
          <p:nvPr/>
        </p:nvCxnSpPr>
        <p:spPr>
          <a:xfrm flipV="1">
            <a:off x="531752" y="2676996"/>
            <a:ext cx="955736" cy="17628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6" name="Group 65">
            <a:extLst>
              <a:ext uri="{FF2B5EF4-FFF2-40B4-BE49-F238E27FC236}">
                <a16:creationId xmlns:a16="http://schemas.microsoft.com/office/drawing/2014/main" id="{07074367-69FB-5853-F03A-48C0C82901F4}"/>
              </a:ext>
            </a:extLst>
          </p:cNvPr>
          <p:cNvGrpSpPr/>
          <p:nvPr/>
        </p:nvGrpSpPr>
        <p:grpSpPr>
          <a:xfrm>
            <a:off x="3143672" y="2256128"/>
            <a:ext cx="2374764" cy="1221966"/>
            <a:chOff x="2135560" y="1628800"/>
            <a:chExt cx="7416824" cy="3816424"/>
          </a:xfrm>
        </p:grpSpPr>
        <p:sp>
          <p:nvSpPr>
            <p:cNvPr id="67" name="Hexagon 66">
              <a:extLst>
                <a:ext uri="{FF2B5EF4-FFF2-40B4-BE49-F238E27FC236}">
                  <a16:creationId xmlns:a16="http://schemas.microsoft.com/office/drawing/2014/main" id="{DD368AD9-A71F-43A5-3DEB-6E04391CC776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3E8CCD4A-C273-1E5F-A709-691A53F77F55}"/>
                </a:ext>
              </a:extLst>
            </p:cNvPr>
            <p:cNvCxnSpPr>
              <a:stCxn id="67" idx="4"/>
              <a:endCxn id="67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25147B5B-93EF-08B8-AA7A-B4BCEC5D825C}"/>
                </a:ext>
              </a:extLst>
            </p:cNvPr>
            <p:cNvCxnSpPr>
              <a:stCxn id="67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7F9BC5C3-4C3F-FC7D-C2E6-9B2C43D23225}"/>
                </a:ext>
              </a:extLst>
            </p:cNvPr>
            <p:cNvCxnSpPr>
              <a:cxnSpLocks/>
              <a:stCxn id="67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E4DBD899-D8CF-D26E-6AE9-487644D80084}"/>
                </a:ext>
              </a:extLst>
            </p:cNvPr>
            <p:cNvCxnSpPr>
              <a:stCxn id="67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7E3609F1-590F-B7B8-94A7-A4AAE7404C76}"/>
              </a:ext>
            </a:extLst>
          </p:cNvPr>
          <p:cNvCxnSpPr>
            <a:stCxn id="67" idx="3"/>
            <a:endCxn id="67" idx="2"/>
          </p:cNvCxnSpPr>
          <p:nvPr/>
        </p:nvCxnSpPr>
        <p:spPr>
          <a:xfrm>
            <a:off x="3143672" y="2867111"/>
            <a:ext cx="305492" cy="610983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8E845C09-3AD7-B7FE-6B5E-7B364F8BD704}"/>
              </a:ext>
            </a:extLst>
          </p:cNvPr>
          <p:cNvCxnSpPr>
            <a:cxnSpLocks/>
            <a:stCxn id="67" idx="2"/>
            <a:endCxn id="67" idx="1"/>
          </p:cNvCxnSpPr>
          <p:nvPr/>
        </p:nvCxnSpPr>
        <p:spPr>
          <a:xfrm>
            <a:off x="3449164" y="3478094"/>
            <a:ext cx="176378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>
            <a:extLst>
              <a:ext uri="{FF2B5EF4-FFF2-40B4-BE49-F238E27FC236}">
                <a16:creationId xmlns:a16="http://schemas.microsoft.com/office/drawing/2014/main" id="{C0A4ED84-0890-1CBC-4B80-28C853C75192}"/>
              </a:ext>
            </a:extLst>
          </p:cNvPr>
          <p:cNvCxnSpPr>
            <a:cxnSpLocks/>
            <a:stCxn id="67" idx="1"/>
            <a:endCxn id="67" idx="4"/>
          </p:cNvCxnSpPr>
          <p:nvPr/>
        </p:nvCxnSpPr>
        <p:spPr>
          <a:xfrm flipH="1" flipV="1">
            <a:off x="3449164" y="2256128"/>
            <a:ext cx="1763781" cy="1221966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5B20F50D-87A9-28F6-E373-26F40CEAB77A}"/>
              </a:ext>
            </a:extLst>
          </p:cNvPr>
          <p:cNvCxnSpPr>
            <a:cxnSpLocks/>
            <a:endCxn id="67" idx="4"/>
          </p:cNvCxnSpPr>
          <p:nvPr/>
        </p:nvCxnSpPr>
        <p:spPr>
          <a:xfrm flipV="1">
            <a:off x="3133856" y="2256128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1D6A8D6-3B07-58F7-7C90-E7DFBCCB8201}"/>
              </a:ext>
            </a:extLst>
          </p:cNvPr>
          <p:cNvGrpSpPr/>
          <p:nvPr/>
        </p:nvGrpSpPr>
        <p:grpSpPr>
          <a:xfrm>
            <a:off x="5735960" y="2269955"/>
            <a:ext cx="2374764" cy="1221966"/>
            <a:chOff x="2135560" y="1628800"/>
            <a:chExt cx="7416824" cy="3816424"/>
          </a:xfrm>
        </p:grpSpPr>
        <p:sp>
          <p:nvSpPr>
            <p:cNvPr id="105" name="Hexagon 104">
              <a:extLst>
                <a:ext uri="{FF2B5EF4-FFF2-40B4-BE49-F238E27FC236}">
                  <a16:creationId xmlns:a16="http://schemas.microsoft.com/office/drawing/2014/main" id="{06A62644-075D-F958-2827-5CB3EAA2DA3B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06" name="Straight Connector 105">
              <a:extLst>
                <a:ext uri="{FF2B5EF4-FFF2-40B4-BE49-F238E27FC236}">
                  <a16:creationId xmlns:a16="http://schemas.microsoft.com/office/drawing/2014/main" id="{77A6F4D7-9427-2A92-BF39-06C3BDC54036}"/>
                </a:ext>
              </a:extLst>
            </p:cNvPr>
            <p:cNvCxnSpPr>
              <a:stCxn id="105" idx="4"/>
              <a:endCxn id="105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Connector 106">
              <a:extLst>
                <a:ext uri="{FF2B5EF4-FFF2-40B4-BE49-F238E27FC236}">
                  <a16:creationId xmlns:a16="http://schemas.microsoft.com/office/drawing/2014/main" id="{1461F829-6742-9D55-EE28-C822B2ABD577}"/>
                </a:ext>
              </a:extLst>
            </p:cNvPr>
            <p:cNvCxnSpPr>
              <a:stCxn id="105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1E038860-D987-F6DA-24B3-2E0C36CE8DCB}"/>
                </a:ext>
              </a:extLst>
            </p:cNvPr>
            <p:cNvCxnSpPr>
              <a:cxnSpLocks/>
              <a:stCxn id="105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Straight Connector 108">
              <a:extLst>
                <a:ext uri="{FF2B5EF4-FFF2-40B4-BE49-F238E27FC236}">
                  <a16:creationId xmlns:a16="http://schemas.microsoft.com/office/drawing/2014/main" id="{C5D29A82-0472-1840-5FB3-29D15737A87E}"/>
                </a:ext>
              </a:extLst>
            </p:cNvPr>
            <p:cNvCxnSpPr>
              <a:stCxn id="105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10" name="Straight Connector 109">
            <a:extLst>
              <a:ext uri="{FF2B5EF4-FFF2-40B4-BE49-F238E27FC236}">
                <a16:creationId xmlns:a16="http://schemas.microsoft.com/office/drawing/2014/main" id="{BBD32236-A37D-AE3A-2712-CEAC845EE12A}"/>
              </a:ext>
            </a:extLst>
          </p:cNvPr>
          <p:cNvCxnSpPr>
            <a:cxnSpLocks/>
            <a:stCxn id="105" idx="3"/>
          </p:cNvCxnSpPr>
          <p:nvPr/>
        </p:nvCxnSpPr>
        <p:spPr>
          <a:xfrm flipV="1">
            <a:off x="5735960" y="2688176"/>
            <a:ext cx="912423" cy="19276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>
            <a:extLst>
              <a:ext uri="{FF2B5EF4-FFF2-40B4-BE49-F238E27FC236}">
                <a16:creationId xmlns:a16="http://schemas.microsoft.com/office/drawing/2014/main" id="{D8C414C2-90F4-8A04-B558-06694C11C12D}"/>
              </a:ext>
            </a:extLst>
          </p:cNvPr>
          <p:cNvCxnSpPr>
            <a:cxnSpLocks/>
          </p:cNvCxnSpPr>
          <p:nvPr/>
        </p:nvCxnSpPr>
        <p:spPr>
          <a:xfrm flipV="1">
            <a:off x="6648383" y="2269955"/>
            <a:ext cx="332598" cy="418221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Straight Connector 111">
            <a:extLst>
              <a:ext uri="{FF2B5EF4-FFF2-40B4-BE49-F238E27FC236}">
                <a16:creationId xmlns:a16="http://schemas.microsoft.com/office/drawing/2014/main" id="{FAE0171A-78C9-0E09-66D1-4D0EF7FBA8A1}"/>
              </a:ext>
            </a:extLst>
          </p:cNvPr>
          <p:cNvCxnSpPr>
            <a:cxnSpLocks/>
            <a:endCxn id="105" idx="4"/>
          </p:cNvCxnSpPr>
          <p:nvPr/>
        </p:nvCxnSpPr>
        <p:spPr>
          <a:xfrm flipH="1">
            <a:off x="6041452" y="2269955"/>
            <a:ext cx="939529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>
            <a:extLst>
              <a:ext uri="{FF2B5EF4-FFF2-40B4-BE49-F238E27FC236}">
                <a16:creationId xmlns:a16="http://schemas.microsoft.com/office/drawing/2014/main" id="{9E58FA8F-6894-F6D7-FD33-63E5EB83742D}"/>
              </a:ext>
            </a:extLst>
          </p:cNvPr>
          <p:cNvCxnSpPr>
            <a:cxnSpLocks/>
            <a:endCxn id="105" idx="4"/>
          </p:cNvCxnSpPr>
          <p:nvPr/>
        </p:nvCxnSpPr>
        <p:spPr>
          <a:xfrm flipV="1">
            <a:off x="5726144" y="2269955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D4B382D-AFF8-8F2C-AF28-2A846B21C97C}"/>
              </a:ext>
            </a:extLst>
          </p:cNvPr>
          <p:cNvGrpSpPr/>
          <p:nvPr/>
        </p:nvGrpSpPr>
        <p:grpSpPr>
          <a:xfrm>
            <a:off x="8310552" y="2297419"/>
            <a:ext cx="2374764" cy="1221966"/>
            <a:chOff x="2135560" y="1628800"/>
            <a:chExt cx="7416824" cy="3816424"/>
          </a:xfrm>
        </p:grpSpPr>
        <p:sp>
          <p:nvSpPr>
            <p:cNvPr id="119" name="Hexagon 118">
              <a:extLst>
                <a:ext uri="{FF2B5EF4-FFF2-40B4-BE49-F238E27FC236}">
                  <a16:creationId xmlns:a16="http://schemas.microsoft.com/office/drawing/2014/main" id="{8B9C49E2-FCE3-C2DC-DC0D-C8F7FA1426C3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20" name="Straight Connector 119">
              <a:extLst>
                <a:ext uri="{FF2B5EF4-FFF2-40B4-BE49-F238E27FC236}">
                  <a16:creationId xmlns:a16="http://schemas.microsoft.com/office/drawing/2014/main" id="{6D40AB44-F2D6-B305-0CBD-595D4A16F7A7}"/>
                </a:ext>
              </a:extLst>
            </p:cNvPr>
            <p:cNvCxnSpPr>
              <a:stCxn id="119" idx="4"/>
              <a:endCxn id="119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E87E18BB-E2D2-63F9-BC8B-1FA6A544EAC6}"/>
                </a:ext>
              </a:extLst>
            </p:cNvPr>
            <p:cNvCxnSpPr>
              <a:stCxn id="119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9F9DE9D6-0EDC-E917-6172-19E3AFEA7E18}"/>
                </a:ext>
              </a:extLst>
            </p:cNvPr>
            <p:cNvCxnSpPr>
              <a:cxnSpLocks/>
              <a:stCxn id="119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7FDA11D6-80DD-3859-C938-2364D7059276}"/>
                </a:ext>
              </a:extLst>
            </p:cNvPr>
            <p:cNvCxnSpPr>
              <a:stCxn id="119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4" name="Straight Connector 123">
            <a:extLst>
              <a:ext uri="{FF2B5EF4-FFF2-40B4-BE49-F238E27FC236}">
                <a16:creationId xmlns:a16="http://schemas.microsoft.com/office/drawing/2014/main" id="{92A3DF0D-198D-EA29-0BCD-C7064B4D3601}"/>
              </a:ext>
            </a:extLst>
          </p:cNvPr>
          <p:cNvCxnSpPr>
            <a:cxnSpLocks/>
            <a:stCxn id="119" idx="3"/>
          </p:cNvCxnSpPr>
          <p:nvPr/>
        </p:nvCxnSpPr>
        <p:spPr>
          <a:xfrm flipV="1">
            <a:off x="8310552" y="2480358"/>
            <a:ext cx="2177076" cy="428044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>
            <a:extLst>
              <a:ext uri="{FF2B5EF4-FFF2-40B4-BE49-F238E27FC236}">
                <a16:creationId xmlns:a16="http://schemas.microsoft.com/office/drawing/2014/main" id="{7DC76B6A-F9F9-5AF8-287D-4DEE80574F7A}"/>
              </a:ext>
            </a:extLst>
          </p:cNvPr>
          <p:cNvCxnSpPr>
            <a:cxnSpLocks/>
            <a:endCxn id="119" idx="5"/>
          </p:cNvCxnSpPr>
          <p:nvPr/>
        </p:nvCxnSpPr>
        <p:spPr>
          <a:xfrm flipH="1" flipV="1">
            <a:off x="10379825" y="2297419"/>
            <a:ext cx="84434" cy="18143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Connector 125">
            <a:extLst>
              <a:ext uri="{FF2B5EF4-FFF2-40B4-BE49-F238E27FC236}">
                <a16:creationId xmlns:a16="http://schemas.microsoft.com/office/drawing/2014/main" id="{FF5DB9B1-5B52-9B9B-ABDF-E381C6F4ACF9}"/>
              </a:ext>
            </a:extLst>
          </p:cNvPr>
          <p:cNvCxnSpPr>
            <a:cxnSpLocks/>
            <a:stCxn id="119" idx="5"/>
            <a:endCxn id="119" idx="4"/>
          </p:cNvCxnSpPr>
          <p:nvPr/>
        </p:nvCxnSpPr>
        <p:spPr>
          <a:xfrm flipH="1">
            <a:off x="8616044" y="2297419"/>
            <a:ext cx="1763781" cy="0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Connector 126">
            <a:extLst>
              <a:ext uri="{FF2B5EF4-FFF2-40B4-BE49-F238E27FC236}">
                <a16:creationId xmlns:a16="http://schemas.microsoft.com/office/drawing/2014/main" id="{74AF50C2-18A8-7181-D8B5-A11D4457D7FD}"/>
              </a:ext>
            </a:extLst>
          </p:cNvPr>
          <p:cNvCxnSpPr>
            <a:cxnSpLocks/>
            <a:endCxn id="119" idx="4"/>
          </p:cNvCxnSpPr>
          <p:nvPr/>
        </p:nvCxnSpPr>
        <p:spPr>
          <a:xfrm flipV="1">
            <a:off x="8300736" y="2297419"/>
            <a:ext cx="315308" cy="612492"/>
          </a:xfrm>
          <a:prstGeom prst="line">
            <a:avLst/>
          </a:prstGeom>
          <a:ln w="571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83D47269-9C31-3413-58EB-6B77D462DED9}"/>
              </a:ext>
            </a:extLst>
          </p:cNvPr>
          <p:cNvGrpSpPr/>
          <p:nvPr/>
        </p:nvGrpSpPr>
        <p:grpSpPr>
          <a:xfrm>
            <a:off x="504889" y="3725693"/>
            <a:ext cx="2374764" cy="1221966"/>
            <a:chOff x="2135560" y="1628800"/>
            <a:chExt cx="7416824" cy="3816424"/>
          </a:xfrm>
        </p:grpSpPr>
        <p:sp>
          <p:nvSpPr>
            <p:cNvPr id="134" name="Hexagon 133">
              <a:extLst>
                <a:ext uri="{FF2B5EF4-FFF2-40B4-BE49-F238E27FC236}">
                  <a16:creationId xmlns:a16="http://schemas.microsoft.com/office/drawing/2014/main" id="{0958FA70-F35F-858E-8A3C-63114C4E4840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99C522C-BA61-679F-612E-8377200C7586}"/>
                </a:ext>
              </a:extLst>
            </p:cNvPr>
            <p:cNvCxnSpPr>
              <a:stCxn id="134" idx="4"/>
              <a:endCxn id="134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877A6007-A531-78FB-5F30-17F801252F3B}"/>
                </a:ext>
              </a:extLst>
            </p:cNvPr>
            <p:cNvCxnSpPr>
              <a:stCxn id="134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E858410E-BEBE-3EF9-CEF1-BAD2A0FB3820}"/>
                </a:ext>
              </a:extLst>
            </p:cNvPr>
            <p:cNvCxnSpPr>
              <a:cxnSpLocks/>
              <a:stCxn id="134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CF8B355-731B-3927-21D1-61E096971497}"/>
                </a:ext>
              </a:extLst>
            </p:cNvPr>
            <p:cNvCxnSpPr>
              <a:stCxn id="134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9" name="Straight Connector 138">
            <a:extLst>
              <a:ext uri="{FF2B5EF4-FFF2-40B4-BE49-F238E27FC236}">
                <a16:creationId xmlns:a16="http://schemas.microsoft.com/office/drawing/2014/main" id="{40DDAAEF-A7B3-BED2-63C8-A6A346A01230}"/>
              </a:ext>
            </a:extLst>
          </p:cNvPr>
          <p:cNvCxnSpPr>
            <a:cxnSpLocks/>
          </p:cNvCxnSpPr>
          <p:nvPr/>
        </p:nvCxnSpPr>
        <p:spPr>
          <a:xfrm>
            <a:off x="2662127" y="3910140"/>
            <a:ext cx="217525" cy="426536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Straight Connector 139">
            <a:extLst>
              <a:ext uri="{FF2B5EF4-FFF2-40B4-BE49-F238E27FC236}">
                <a16:creationId xmlns:a16="http://schemas.microsoft.com/office/drawing/2014/main" id="{FAB63429-CE06-C280-1051-8FB439A73927}"/>
              </a:ext>
            </a:extLst>
          </p:cNvPr>
          <p:cNvCxnSpPr>
            <a:cxnSpLocks/>
            <a:stCxn id="134" idx="2"/>
            <a:endCxn id="134" idx="1"/>
          </p:cNvCxnSpPr>
          <p:nvPr/>
        </p:nvCxnSpPr>
        <p:spPr>
          <a:xfrm>
            <a:off x="810381" y="4947659"/>
            <a:ext cx="1763781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1" name="Straight Connector 140">
            <a:extLst>
              <a:ext uri="{FF2B5EF4-FFF2-40B4-BE49-F238E27FC236}">
                <a16:creationId xmlns:a16="http://schemas.microsoft.com/office/drawing/2014/main" id="{1F523CC5-D764-6252-748F-1D300333E2D0}"/>
              </a:ext>
            </a:extLst>
          </p:cNvPr>
          <p:cNvCxnSpPr>
            <a:cxnSpLocks/>
            <a:stCxn id="134" idx="1"/>
            <a:endCxn id="134" idx="0"/>
          </p:cNvCxnSpPr>
          <p:nvPr/>
        </p:nvCxnSpPr>
        <p:spPr>
          <a:xfrm flipV="1">
            <a:off x="2574162" y="4336676"/>
            <a:ext cx="305491" cy="610983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Straight Connector 141">
            <a:extLst>
              <a:ext uri="{FF2B5EF4-FFF2-40B4-BE49-F238E27FC236}">
                <a16:creationId xmlns:a16="http://schemas.microsoft.com/office/drawing/2014/main" id="{70E2CB5E-FFED-685F-623C-3282B24FEB16}"/>
              </a:ext>
            </a:extLst>
          </p:cNvPr>
          <p:cNvCxnSpPr>
            <a:cxnSpLocks/>
            <a:stCxn id="134" idx="2"/>
          </p:cNvCxnSpPr>
          <p:nvPr/>
        </p:nvCxnSpPr>
        <p:spPr>
          <a:xfrm flipV="1">
            <a:off x="810381" y="3898961"/>
            <a:ext cx="1861768" cy="1048698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" name="Oval 142">
            <a:extLst>
              <a:ext uri="{FF2B5EF4-FFF2-40B4-BE49-F238E27FC236}">
                <a16:creationId xmlns:a16="http://schemas.microsoft.com/office/drawing/2014/main" id="{F3015832-7220-B50B-0341-9E9BD351EC09}"/>
              </a:ext>
            </a:extLst>
          </p:cNvPr>
          <p:cNvSpPr/>
          <p:nvPr/>
        </p:nvSpPr>
        <p:spPr>
          <a:xfrm>
            <a:off x="428559" y="1333315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5C78BF8-EFDC-E8B3-9F88-B39F0A49DDA9}"/>
              </a:ext>
            </a:extLst>
          </p:cNvPr>
          <p:cNvSpPr/>
          <p:nvPr/>
        </p:nvSpPr>
        <p:spPr>
          <a:xfrm>
            <a:off x="3015438" y="1339942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5" name="Oval 144">
            <a:extLst>
              <a:ext uri="{FF2B5EF4-FFF2-40B4-BE49-F238E27FC236}">
                <a16:creationId xmlns:a16="http://schemas.microsoft.com/office/drawing/2014/main" id="{C9A59AFA-AFE6-00ED-DC66-472EE35EAFD7}"/>
              </a:ext>
            </a:extLst>
          </p:cNvPr>
          <p:cNvSpPr/>
          <p:nvPr/>
        </p:nvSpPr>
        <p:spPr>
          <a:xfrm>
            <a:off x="5638177" y="1362189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6" name="Oval 145">
            <a:extLst>
              <a:ext uri="{FF2B5EF4-FFF2-40B4-BE49-F238E27FC236}">
                <a16:creationId xmlns:a16="http://schemas.microsoft.com/office/drawing/2014/main" id="{1629D180-5E13-7108-AE64-35DA899B1BDF}"/>
              </a:ext>
            </a:extLst>
          </p:cNvPr>
          <p:cNvSpPr/>
          <p:nvPr/>
        </p:nvSpPr>
        <p:spPr>
          <a:xfrm>
            <a:off x="8194859" y="1360613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7" name="Oval 146">
            <a:extLst>
              <a:ext uri="{FF2B5EF4-FFF2-40B4-BE49-F238E27FC236}">
                <a16:creationId xmlns:a16="http://schemas.microsoft.com/office/drawing/2014/main" id="{F08B75A9-F40A-F807-3505-6571B83940AA}"/>
              </a:ext>
            </a:extLst>
          </p:cNvPr>
          <p:cNvSpPr/>
          <p:nvPr/>
        </p:nvSpPr>
        <p:spPr>
          <a:xfrm>
            <a:off x="425232" y="2808943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1D43398A-3AFA-1C0C-2BD6-A3238CD1E2A1}"/>
              </a:ext>
            </a:extLst>
          </p:cNvPr>
          <p:cNvSpPr/>
          <p:nvPr/>
        </p:nvSpPr>
        <p:spPr>
          <a:xfrm>
            <a:off x="3012111" y="2815570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9" name="Oval 148">
            <a:extLst>
              <a:ext uri="{FF2B5EF4-FFF2-40B4-BE49-F238E27FC236}">
                <a16:creationId xmlns:a16="http://schemas.microsoft.com/office/drawing/2014/main" id="{E87E8BBD-B9B1-AD01-21D0-77B5B46ED3D6}"/>
              </a:ext>
            </a:extLst>
          </p:cNvPr>
          <p:cNvSpPr/>
          <p:nvPr/>
        </p:nvSpPr>
        <p:spPr>
          <a:xfrm>
            <a:off x="5638177" y="2837817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0" name="Oval 149">
            <a:extLst>
              <a:ext uri="{FF2B5EF4-FFF2-40B4-BE49-F238E27FC236}">
                <a16:creationId xmlns:a16="http://schemas.microsoft.com/office/drawing/2014/main" id="{6127B7B5-4D39-4DBA-0168-1EE107B0C2DA}"/>
              </a:ext>
            </a:extLst>
          </p:cNvPr>
          <p:cNvSpPr/>
          <p:nvPr/>
        </p:nvSpPr>
        <p:spPr>
          <a:xfrm>
            <a:off x="8191532" y="2836241"/>
            <a:ext cx="97783" cy="97783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51" name="Oval 150">
            <a:extLst>
              <a:ext uri="{FF2B5EF4-FFF2-40B4-BE49-F238E27FC236}">
                <a16:creationId xmlns:a16="http://schemas.microsoft.com/office/drawing/2014/main" id="{C8113722-88A0-3A95-8C93-EC23E782EFE2}"/>
              </a:ext>
            </a:extLst>
          </p:cNvPr>
          <p:cNvSpPr/>
          <p:nvPr/>
        </p:nvSpPr>
        <p:spPr>
          <a:xfrm>
            <a:off x="722414" y="4947658"/>
            <a:ext cx="97783" cy="977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B51E15FD-3F3E-F97B-9840-476D6EEE0701}"/>
              </a:ext>
            </a:extLst>
          </p:cNvPr>
          <p:cNvGrpSpPr/>
          <p:nvPr/>
        </p:nvGrpSpPr>
        <p:grpSpPr>
          <a:xfrm>
            <a:off x="3109894" y="3712648"/>
            <a:ext cx="2374764" cy="1221966"/>
            <a:chOff x="2135560" y="1628800"/>
            <a:chExt cx="7416824" cy="3816424"/>
          </a:xfrm>
        </p:grpSpPr>
        <p:sp>
          <p:nvSpPr>
            <p:cNvPr id="157" name="Hexagon 156">
              <a:extLst>
                <a:ext uri="{FF2B5EF4-FFF2-40B4-BE49-F238E27FC236}">
                  <a16:creationId xmlns:a16="http://schemas.microsoft.com/office/drawing/2014/main" id="{52974E92-2C1B-6EF4-4FA0-48C9A2650CA0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58" name="Straight Connector 157">
              <a:extLst>
                <a:ext uri="{FF2B5EF4-FFF2-40B4-BE49-F238E27FC236}">
                  <a16:creationId xmlns:a16="http://schemas.microsoft.com/office/drawing/2014/main" id="{54120BEE-929A-F25C-14E3-68F20234F365}"/>
                </a:ext>
              </a:extLst>
            </p:cNvPr>
            <p:cNvCxnSpPr>
              <a:stCxn id="157" idx="4"/>
              <a:endCxn id="157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>
              <a:extLst>
                <a:ext uri="{FF2B5EF4-FFF2-40B4-BE49-F238E27FC236}">
                  <a16:creationId xmlns:a16="http://schemas.microsoft.com/office/drawing/2014/main" id="{7D8BA09F-E630-A872-57D0-49901E8EE2FA}"/>
                </a:ext>
              </a:extLst>
            </p:cNvPr>
            <p:cNvCxnSpPr>
              <a:stCxn id="157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>
              <a:extLst>
                <a:ext uri="{FF2B5EF4-FFF2-40B4-BE49-F238E27FC236}">
                  <a16:creationId xmlns:a16="http://schemas.microsoft.com/office/drawing/2014/main" id="{3A402E4B-88A1-AFF0-62A8-A9430D63AA78}"/>
                </a:ext>
              </a:extLst>
            </p:cNvPr>
            <p:cNvCxnSpPr>
              <a:cxnSpLocks/>
              <a:stCxn id="157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>
              <a:extLst>
                <a:ext uri="{FF2B5EF4-FFF2-40B4-BE49-F238E27FC236}">
                  <a16:creationId xmlns:a16="http://schemas.microsoft.com/office/drawing/2014/main" id="{462E5AEA-4FCE-69DC-6F19-3F621DC390D5}"/>
                </a:ext>
              </a:extLst>
            </p:cNvPr>
            <p:cNvCxnSpPr>
              <a:stCxn id="157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62" name="Straight Connector 161">
            <a:extLst>
              <a:ext uri="{FF2B5EF4-FFF2-40B4-BE49-F238E27FC236}">
                <a16:creationId xmlns:a16="http://schemas.microsoft.com/office/drawing/2014/main" id="{DF8203C3-EE15-FD3D-54A3-AB610721B2EB}"/>
              </a:ext>
            </a:extLst>
          </p:cNvPr>
          <p:cNvCxnSpPr>
            <a:cxnSpLocks/>
          </p:cNvCxnSpPr>
          <p:nvPr/>
        </p:nvCxnSpPr>
        <p:spPr>
          <a:xfrm>
            <a:off x="5163381" y="3691360"/>
            <a:ext cx="108763" cy="213268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Straight Connector 162">
            <a:extLst>
              <a:ext uri="{FF2B5EF4-FFF2-40B4-BE49-F238E27FC236}">
                <a16:creationId xmlns:a16="http://schemas.microsoft.com/office/drawing/2014/main" id="{9E1A6BDC-B1D6-2F90-2AA6-284EC2431561}"/>
              </a:ext>
            </a:extLst>
          </p:cNvPr>
          <p:cNvCxnSpPr>
            <a:cxnSpLocks/>
          </p:cNvCxnSpPr>
          <p:nvPr/>
        </p:nvCxnSpPr>
        <p:spPr>
          <a:xfrm>
            <a:off x="4331053" y="3712648"/>
            <a:ext cx="857930" cy="0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Straight Connector 163">
            <a:extLst>
              <a:ext uri="{FF2B5EF4-FFF2-40B4-BE49-F238E27FC236}">
                <a16:creationId xmlns:a16="http://schemas.microsoft.com/office/drawing/2014/main" id="{E49359DA-5331-0C30-9959-15F0A9D0826A}"/>
              </a:ext>
            </a:extLst>
          </p:cNvPr>
          <p:cNvCxnSpPr>
            <a:cxnSpLocks/>
            <a:stCxn id="166" idx="7"/>
          </p:cNvCxnSpPr>
          <p:nvPr/>
        </p:nvCxnSpPr>
        <p:spPr>
          <a:xfrm flipV="1">
            <a:off x="3410882" y="3712648"/>
            <a:ext cx="942355" cy="1236285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5" name="Straight Connector 164">
            <a:extLst>
              <a:ext uri="{FF2B5EF4-FFF2-40B4-BE49-F238E27FC236}">
                <a16:creationId xmlns:a16="http://schemas.microsoft.com/office/drawing/2014/main" id="{3B06F7B4-9FCB-3EAF-B466-F355D1E18FAA}"/>
              </a:ext>
            </a:extLst>
          </p:cNvPr>
          <p:cNvCxnSpPr>
            <a:cxnSpLocks/>
            <a:stCxn id="157" idx="2"/>
          </p:cNvCxnSpPr>
          <p:nvPr/>
        </p:nvCxnSpPr>
        <p:spPr>
          <a:xfrm flipV="1">
            <a:off x="3415386" y="3885916"/>
            <a:ext cx="1861768" cy="1048698"/>
          </a:xfrm>
          <a:prstGeom prst="line">
            <a:avLst/>
          </a:prstGeom>
          <a:ln w="57150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6" name="Oval 165">
            <a:extLst>
              <a:ext uri="{FF2B5EF4-FFF2-40B4-BE49-F238E27FC236}">
                <a16:creationId xmlns:a16="http://schemas.microsoft.com/office/drawing/2014/main" id="{EBF8DCA1-7392-E0F6-1AF4-142B82A8C32E}"/>
              </a:ext>
            </a:extLst>
          </p:cNvPr>
          <p:cNvSpPr/>
          <p:nvPr/>
        </p:nvSpPr>
        <p:spPr>
          <a:xfrm>
            <a:off x="3327419" y="4934613"/>
            <a:ext cx="97783" cy="97783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652C6F3-FEA3-9E4A-FE1B-E38BD97C518F}"/>
              </a:ext>
            </a:extLst>
          </p:cNvPr>
          <p:cNvGrpSpPr/>
          <p:nvPr/>
        </p:nvGrpSpPr>
        <p:grpSpPr>
          <a:xfrm>
            <a:off x="5701141" y="3712648"/>
            <a:ext cx="2374764" cy="1221966"/>
            <a:chOff x="2135560" y="1628800"/>
            <a:chExt cx="7416824" cy="3816424"/>
          </a:xfrm>
        </p:grpSpPr>
        <p:sp>
          <p:nvSpPr>
            <p:cNvPr id="171" name="Hexagon 170">
              <a:extLst>
                <a:ext uri="{FF2B5EF4-FFF2-40B4-BE49-F238E27FC236}">
                  <a16:creationId xmlns:a16="http://schemas.microsoft.com/office/drawing/2014/main" id="{AD060961-D26F-6703-D3FF-4A5588E4D8C2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72" name="Straight Connector 171">
              <a:extLst>
                <a:ext uri="{FF2B5EF4-FFF2-40B4-BE49-F238E27FC236}">
                  <a16:creationId xmlns:a16="http://schemas.microsoft.com/office/drawing/2014/main" id="{38D2DDA6-3338-F727-B8A9-AE5843B47A9C}"/>
                </a:ext>
              </a:extLst>
            </p:cNvPr>
            <p:cNvCxnSpPr>
              <a:stCxn id="171" idx="4"/>
              <a:endCxn id="171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>
              <a:extLst>
                <a:ext uri="{FF2B5EF4-FFF2-40B4-BE49-F238E27FC236}">
                  <a16:creationId xmlns:a16="http://schemas.microsoft.com/office/drawing/2014/main" id="{C3E70F5D-A185-5C98-A734-BCEAAFA7C2F5}"/>
                </a:ext>
              </a:extLst>
            </p:cNvPr>
            <p:cNvCxnSpPr>
              <a:stCxn id="171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>
              <a:extLst>
                <a:ext uri="{FF2B5EF4-FFF2-40B4-BE49-F238E27FC236}">
                  <a16:creationId xmlns:a16="http://schemas.microsoft.com/office/drawing/2014/main" id="{9154EC61-F161-F24E-297B-A66B796DCDB1}"/>
                </a:ext>
              </a:extLst>
            </p:cNvPr>
            <p:cNvCxnSpPr>
              <a:cxnSpLocks/>
              <a:stCxn id="171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>
              <a:extLst>
                <a:ext uri="{FF2B5EF4-FFF2-40B4-BE49-F238E27FC236}">
                  <a16:creationId xmlns:a16="http://schemas.microsoft.com/office/drawing/2014/main" id="{75A8DEF2-2CDF-467B-DFD9-C18042AC4387}"/>
                </a:ext>
              </a:extLst>
            </p:cNvPr>
            <p:cNvCxnSpPr>
              <a:stCxn id="171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76" name="Straight Connector 175">
            <a:extLst>
              <a:ext uri="{FF2B5EF4-FFF2-40B4-BE49-F238E27FC236}">
                <a16:creationId xmlns:a16="http://schemas.microsoft.com/office/drawing/2014/main" id="{119FFB6F-81CB-2A7F-D79F-41C0D0648F8D}"/>
              </a:ext>
            </a:extLst>
          </p:cNvPr>
          <p:cNvCxnSpPr>
            <a:cxnSpLocks/>
          </p:cNvCxnSpPr>
          <p:nvPr/>
        </p:nvCxnSpPr>
        <p:spPr>
          <a:xfrm>
            <a:off x="7863014" y="3866725"/>
            <a:ext cx="212891" cy="48005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7" name="Straight Connector 176">
            <a:extLst>
              <a:ext uri="{FF2B5EF4-FFF2-40B4-BE49-F238E27FC236}">
                <a16:creationId xmlns:a16="http://schemas.microsoft.com/office/drawing/2014/main" id="{46273205-04D7-B743-D8A0-F17674F4BE67}"/>
              </a:ext>
            </a:extLst>
          </p:cNvPr>
          <p:cNvCxnSpPr>
            <a:cxnSpLocks/>
            <a:endCxn id="171" idx="1"/>
          </p:cNvCxnSpPr>
          <p:nvPr/>
        </p:nvCxnSpPr>
        <p:spPr>
          <a:xfrm>
            <a:off x="6992275" y="4401770"/>
            <a:ext cx="778139" cy="532844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8" name="Straight Connector 177">
            <a:extLst>
              <a:ext uri="{FF2B5EF4-FFF2-40B4-BE49-F238E27FC236}">
                <a16:creationId xmlns:a16="http://schemas.microsoft.com/office/drawing/2014/main" id="{51BC9A7C-E16B-104A-D0E4-9EF4E741DD15}"/>
              </a:ext>
            </a:extLst>
          </p:cNvPr>
          <p:cNvCxnSpPr>
            <a:cxnSpLocks/>
            <a:endCxn id="171" idx="0"/>
          </p:cNvCxnSpPr>
          <p:nvPr/>
        </p:nvCxnSpPr>
        <p:spPr>
          <a:xfrm flipV="1">
            <a:off x="7754628" y="4323631"/>
            <a:ext cx="321277" cy="6452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Straight Connector 178">
            <a:extLst>
              <a:ext uri="{FF2B5EF4-FFF2-40B4-BE49-F238E27FC236}">
                <a16:creationId xmlns:a16="http://schemas.microsoft.com/office/drawing/2014/main" id="{AF1A0F37-0D4F-F56F-70EC-C4CA9FE7CF43}"/>
              </a:ext>
            </a:extLst>
          </p:cNvPr>
          <p:cNvCxnSpPr>
            <a:cxnSpLocks/>
          </p:cNvCxnSpPr>
          <p:nvPr/>
        </p:nvCxnSpPr>
        <p:spPr>
          <a:xfrm flipV="1">
            <a:off x="6980981" y="3885916"/>
            <a:ext cx="887420" cy="515041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Oval 179">
            <a:extLst>
              <a:ext uri="{FF2B5EF4-FFF2-40B4-BE49-F238E27FC236}">
                <a16:creationId xmlns:a16="http://schemas.microsoft.com/office/drawing/2014/main" id="{7E55A7FF-A75A-E7BB-521C-6DFD1A8C0878}"/>
              </a:ext>
            </a:extLst>
          </p:cNvPr>
          <p:cNvSpPr/>
          <p:nvPr/>
        </p:nvSpPr>
        <p:spPr>
          <a:xfrm>
            <a:off x="7761032" y="4954629"/>
            <a:ext cx="97783" cy="977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F922B7D1-7F78-7F85-D1AD-B346510B8881}"/>
              </a:ext>
            </a:extLst>
          </p:cNvPr>
          <p:cNvGrpSpPr/>
          <p:nvPr/>
        </p:nvGrpSpPr>
        <p:grpSpPr>
          <a:xfrm>
            <a:off x="8289315" y="3716280"/>
            <a:ext cx="2374764" cy="1221966"/>
            <a:chOff x="2135560" y="1628800"/>
            <a:chExt cx="7416824" cy="3816424"/>
          </a:xfrm>
        </p:grpSpPr>
        <p:sp>
          <p:nvSpPr>
            <p:cNvPr id="187" name="Hexagon 186">
              <a:extLst>
                <a:ext uri="{FF2B5EF4-FFF2-40B4-BE49-F238E27FC236}">
                  <a16:creationId xmlns:a16="http://schemas.microsoft.com/office/drawing/2014/main" id="{255E7024-B478-8F4A-B31A-EA07B6093E3A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188" name="Straight Connector 187">
              <a:extLst>
                <a:ext uri="{FF2B5EF4-FFF2-40B4-BE49-F238E27FC236}">
                  <a16:creationId xmlns:a16="http://schemas.microsoft.com/office/drawing/2014/main" id="{00D557ED-88A1-4D1F-34C6-B0977DE52DBF}"/>
                </a:ext>
              </a:extLst>
            </p:cNvPr>
            <p:cNvCxnSpPr>
              <a:stCxn id="187" idx="4"/>
              <a:endCxn id="187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>
              <a:extLst>
                <a:ext uri="{FF2B5EF4-FFF2-40B4-BE49-F238E27FC236}">
                  <a16:creationId xmlns:a16="http://schemas.microsoft.com/office/drawing/2014/main" id="{F771AE5A-0602-7F1A-C9AF-0D7F73E0FBAC}"/>
                </a:ext>
              </a:extLst>
            </p:cNvPr>
            <p:cNvCxnSpPr>
              <a:stCxn id="187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>
              <a:extLst>
                <a:ext uri="{FF2B5EF4-FFF2-40B4-BE49-F238E27FC236}">
                  <a16:creationId xmlns:a16="http://schemas.microsoft.com/office/drawing/2014/main" id="{7CE560A9-669E-BD42-9539-5523C73C6139}"/>
                </a:ext>
              </a:extLst>
            </p:cNvPr>
            <p:cNvCxnSpPr>
              <a:cxnSpLocks/>
              <a:stCxn id="187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1" name="Straight Connector 190">
              <a:extLst>
                <a:ext uri="{FF2B5EF4-FFF2-40B4-BE49-F238E27FC236}">
                  <a16:creationId xmlns:a16="http://schemas.microsoft.com/office/drawing/2014/main" id="{2254AE36-CEC1-CDB1-7588-1BE998F543CF}"/>
                </a:ext>
              </a:extLst>
            </p:cNvPr>
            <p:cNvCxnSpPr>
              <a:stCxn id="187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454F23D6-02D8-B52F-4CFE-438AF4BFD7B6}"/>
              </a:ext>
            </a:extLst>
          </p:cNvPr>
          <p:cNvCxnSpPr>
            <a:cxnSpLocks/>
          </p:cNvCxnSpPr>
          <p:nvPr/>
        </p:nvCxnSpPr>
        <p:spPr>
          <a:xfrm>
            <a:off x="10451188" y="3870357"/>
            <a:ext cx="212891" cy="480055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415434C7-7B36-0D5D-2D34-B072E773A4D6}"/>
              </a:ext>
            </a:extLst>
          </p:cNvPr>
          <p:cNvCxnSpPr>
            <a:cxnSpLocks/>
            <a:endCxn id="187" idx="1"/>
          </p:cNvCxnSpPr>
          <p:nvPr/>
        </p:nvCxnSpPr>
        <p:spPr>
          <a:xfrm>
            <a:off x="9213059" y="4132696"/>
            <a:ext cx="1145529" cy="80555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56F7FB4-EB67-5955-4A2F-42FC371607BD}"/>
              </a:ext>
            </a:extLst>
          </p:cNvPr>
          <p:cNvCxnSpPr>
            <a:cxnSpLocks/>
            <a:endCxn id="187" idx="0"/>
          </p:cNvCxnSpPr>
          <p:nvPr/>
        </p:nvCxnSpPr>
        <p:spPr>
          <a:xfrm flipV="1">
            <a:off x="10342802" y="4327263"/>
            <a:ext cx="321277" cy="645296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783D9840-6BB7-C608-4577-227B7AA65373}"/>
              </a:ext>
            </a:extLst>
          </p:cNvPr>
          <p:cNvCxnSpPr>
            <a:cxnSpLocks/>
          </p:cNvCxnSpPr>
          <p:nvPr/>
        </p:nvCxnSpPr>
        <p:spPr>
          <a:xfrm flipV="1">
            <a:off x="9226122" y="3889548"/>
            <a:ext cx="1230453" cy="243148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6" name="Oval 195">
            <a:extLst>
              <a:ext uri="{FF2B5EF4-FFF2-40B4-BE49-F238E27FC236}">
                <a16:creationId xmlns:a16="http://schemas.microsoft.com/office/drawing/2014/main" id="{70EA9A0C-9403-5711-8A91-EC04203CF0E2}"/>
              </a:ext>
            </a:extLst>
          </p:cNvPr>
          <p:cNvSpPr/>
          <p:nvPr/>
        </p:nvSpPr>
        <p:spPr>
          <a:xfrm>
            <a:off x="10349206" y="4958261"/>
            <a:ext cx="97783" cy="97783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7F9892DE-CE5C-02CC-B2E7-48821E47CA8E}"/>
              </a:ext>
            </a:extLst>
          </p:cNvPr>
          <p:cNvGrpSpPr/>
          <p:nvPr/>
        </p:nvGrpSpPr>
        <p:grpSpPr>
          <a:xfrm>
            <a:off x="3112901" y="5207724"/>
            <a:ext cx="2374764" cy="1221966"/>
            <a:chOff x="2135560" y="1628800"/>
            <a:chExt cx="7416824" cy="3816424"/>
          </a:xfrm>
        </p:grpSpPr>
        <p:sp>
          <p:nvSpPr>
            <p:cNvPr id="200" name="Hexagon 199">
              <a:extLst>
                <a:ext uri="{FF2B5EF4-FFF2-40B4-BE49-F238E27FC236}">
                  <a16:creationId xmlns:a16="http://schemas.microsoft.com/office/drawing/2014/main" id="{59E116A1-6502-ECCA-C9A1-EDB117A2D029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01" name="Straight Connector 200">
              <a:extLst>
                <a:ext uri="{FF2B5EF4-FFF2-40B4-BE49-F238E27FC236}">
                  <a16:creationId xmlns:a16="http://schemas.microsoft.com/office/drawing/2014/main" id="{A6AD4D51-6E4F-9387-7E07-69DB75AE2A28}"/>
                </a:ext>
              </a:extLst>
            </p:cNvPr>
            <p:cNvCxnSpPr>
              <a:stCxn id="200" idx="4"/>
              <a:endCxn id="200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>
              <a:extLst>
                <a:ext uri="{FF2B5EF4-FFF2-40B4-BE49-F238E27FC236}">
                  <a16:creationId xmlns:a16="http://schemas.microsoft.com/office/drawing/2014/main" id="{23DC4FB0-01C6-F672-309B-C23E3F799588}"/>
                </a:ext>
              </a:extLst>
            </p:cNvPr>
            <p:cNvCxnSpPr>
              <a:stCxn id="200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3" name="Straight Connector 202">
              <a:extLst>
                <a:ext uri="{FF2B5EF4-FFF2-40B4-BE49-F238E27FC236}">
                  <a16:creationId xmlns:a16="http://schemas.microsoft.com/office/drawing/2014/main" id="{3B567548-D1AD-B777-0A4F-80E4C30B71D4}"/>
                </a:ext>
              </a:extLst>
            </p:cNvPr>
            <p:cNvCxnSpPr>
              <a:cxnSpLocks/>
              <a:stCxn id="200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>
              <a:extLst>
                <a:ext uri="{FF2B5EF4-FFF2-40B4-BE49-F238E27FC236}">
                  <a16:creationId xmlns:a16="http://schemas.microsoft.com/office/drawing/2014/main" id="{67DB07EE-BE34-7BA7-14A1-1C95B880817C}"/>
                </a:ext>
              </a:extLst>
            </p:cNvPr>
            <p:cNvCxnSpPr>
              <a:stCxn id="200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05" name="Straight Connector 204">
            <a:extLst>
              <a:ext uri="{FF2B5EF4-FFF2-40B4-BE49-F238E27FC236}">
                <a16:creationId xmlns:a16="http://schemas.microsoft.com/office/drawing/2014/main" id="{ABA5C583-7BE2-FE44-E70D-71532F4202D0}"/>
              </a:ext>
            </a:extLst>
          </p:cNvPr>
          <p:cNvCxnSpPr>
            <a:cxnSpLocks/>
            <a:stCxn id="200" idx="5"/>
          </p:cNvCxnSpPr>
          <p:nvPr/>
        </p:nvCxnSpPr>
        <p:spPr>
          <a:xfrm>
            <a:off x="5182174" y="5207724"/>
            <a:ext cx="89677" cy="2014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6" name="Straight Connector 205">
            <a:extLst>
              <a:ext uri="{FF2B5EF4-FFF2-40B4-BE49-F238E27FC236}">
                <a16:creationId xmlns:a16="http://schemas.microsoft.com/office/drawing/2014/main" id="{B9E8A612-7D68-DDE3-5BB0-29BC59DB6567}"/>
              </a:ext>
            </a:extLst>
          </p:cNvPr>
          <p:cNvCxnSpPr>
            <a:cxnSpLocks/>
          </p:cNvCxnSpPr>
          <p:nvPr/>
        </p:nvCxnSpPr>
        <p:spPr>
          <a:xfrm flipH="1">
            <a:off x="4012111" y="5207722"/>
            <a:ext cx="334158" cy="45352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7" name="Straight Connector 206">
            <a:extLst>
              <a:ext uri="{FF2B5EF4-FFF2-40B4-BE49-F238E27FC236}">
                <a16:creationId xmlns:a16="http://schemas.microsoft.com/office/drawing/2014/main" id="{0AA0C3DF-2F5F-7B2A-2586-E7C375004D66}"/>
              </a:ext>
            </a:extLst>
          </p:cNvPr>
          <p:cNvCxnSpPr>
            <a:cxnSpLocks/>
          </p:cNvCxnSpPr>
          <p:nvPr/>
        </p:nvCxnSpPr>
        <p:spPr>
          <a:xfrm flipV="1">
            <a:off x="4024992" y="5392171"/>
            <a:ext cx="1238966" cy="256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8" name="Straight Connector 207">
            <a:extLst>
              <a:ext uri="{FF2B5EF4-FFF2-40B4-BE49-F238E27FC236}">
                <a16:creationId xmlns:a16="http://schemas.microsoft.com/office/drawing/2014/main" id="{BC6A3964-5721-8764-5A6E-AC99074B41FA}"/>
              </a:ext>
            </a:extLst>
          </p:cNvPr>
          <p:cNvCxnSpPr>
            <a:cxnSpLocks/>
            <a:endCxn id="200" idx="5"/>
          </p:cNvCxnSpPr>
          <p:nvPr/>
        </p:nvCxnSpPr>
        <p:spPr>
          <a:xfrm>
            <a:off x="4318445" y="5207723"/>
            <a:ext cx="863729" cy="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9" name="Oval 208">
            <a:extLst>
              <a:ext uri="{FF2B5EF4-FFF2-40B4-BE49-F238E27FC236}">
                <a16:creationId xmlns:a16="http://schemas.microsoft.com/office/drawing/2014/main" id="{C4803B7C-FB20-C808-5706-93471B0A7273}"/>
              </a:ext>
            </a:extLst>
          </p:cNvPr>
          <p:cNvSpPr/>
          <p:nvPr/>
        </p:nvSpPr>
        <p:spPr>
          <a:xfrm>
            <a:off x="5278137" y="5347441"/>
            <a:ext cx="97783" cy="97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217" name="Group 216">
            <a:extLst>
              <a:ext uri="{FF2B5EF4-FFF2-40B4-BE49-F238E27FC236}">
                <a16:creationId xmlns:a16="http://schemas.microsoft.com/office/drawing/2014/main" id="{FB667EF0-EFBD-0907-E5EB-F28B4114593D}"/>
              </a:ext>
            </a:extLst>
          </p:cNvPr>
          <p:cNvGrpSpPr/>
          <p:nvPr/>
        </p:nvGrpSpPr>
        <p:grpSpPr>
          <a:xfrm>
            <a:off x="5701141" y="5207724"/>
            <a:ext cx="2374764" cy="1221966"/>
            <a:chOff x="2135560" y="1628800"/>
            <a:chExt cx="7416824" cy="3816424"/>
          </a:xfrm>
        </p:grpSpPr>
        <p:sp>
          <p:nvSpPr>
            <p:cNvPr id="218" name="Hexagon 217">
              <a:extLst>
                <a:ext uri="{FF2B5EF4-FFF2-40B4-BE49-F238E27FC236}">
                  <a16:creationId xmlns:a16="http://schemas.microsoft.com/office/drawing/2014/main" id="{A24A18DD-876A-30F1-F320-21BD701D3850}"/>
                </a:ext>
              </a:extLst>
            </p:cNvPr>
            <p:cNvSpPr/>
            <p:nvPr/>
          </p:nvSpPr>
          <p:spPr>
            <a:xfrm>
              <a:off x="2135560" y="1628800"/>
              <a:ext cx="7416824" cy="3816424"/>
            </a:xfrm>
            <a:prstGeom prst="hexagon">
              <a:avLst/>
            </a:prstGeom>
            <a:noFill/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latin typeface="Nunito Sans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cxnSp>
          <p:nvCxnSpPr>
            <p:cNvPr id="219" name="Straight Connector 218">
              <a:extLst>
                <a:ext uri="{FF2B5EF4-FFF2-40B4-BE49-F238E27FC236}">
                  <a16:creationId xmlns:a16="http://schemas.microsoft.com/office/drawing/2014/main" id="{7093BCCF-578A-1B28-D84D-22D788D08B04}"/>
                </a:ext>
              </a:extLst>
            </p:cNvPr>
            <p:cNvCxnSpPr>
              <a:stCxn id="218" idx="4"/>
              <a:endCxn id="218" idx="1"/>
            </p:cNvCxnSpPr>
            <p:nvPr/>
          </p:nvCxnSpPr>
          <p:spPr>
            <a:xfrm>
              <a:off x="3089666" y="1628801"/>
              <a:ext cx="5508612" cy="3816422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>
              <a:extLst>
                <a:ext uri="{FF2B5EF4-FFF2-40B4-BE49-F238E27FC236}">
                  <a16:creationId xmlns:a16="http://schemas.microsoft.com/office/drawing/2014/main" id="{0416A963-92A3-4134-AD65-93CED1814590}"/>
                </a:ext>
              </a:extLst>
            </p:cNvPr>
            <p:cNvCxnSpPr>
              <a:stCxn id="218" idx="2"/>
            </p:cNvCxnSpPr>
            <p:nvPr/>
          </p:nvCxnSpPr>
          <p:spPr>
            <a:xfrm flipV="1">
              <a:off x="3089666" y="1628800"/>
              <a:ext cx="2934326" cy="3816423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>
              <a:extLst>
                <a:ext uri="{FF2B5EF4-FFF2-40B4-BE49-F238E27FC236}">
                  <a16:creationId xmlns:a16="http://schemas.microsoft.com/office/drawing/2014/main" id="{C74B6805-8F1A-BDB9-6A8F-AA828B7AB82F}"/>
                </a:ext>
              </a:extLst>
            </p:cNvPr>
            <p:cNvCxnSpPr>
              <a:cxnSpLocks/>
              <a:stCxn id="218" idx="3"/>
            </p:cNvCxnSpPr>
            <p:nvPr/>
          </p:nvCxnSpPr>
          <p:spPr>
            <a:xfrm flipV="1">
              <a:off x="2135560" y="2204864"/>
              <a:ext cx="6768752" cy="133214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>
              <a:extLst>
                <a:ext uri="{FF2B5EF4-FFF2-40B4-BE49-F238E27FC236}">
                  <a16:creationId xmlns:a16="http://schemas.microsoft.com/office/drawing/2014/main" id="{C48EE7DB-76B8-DB75-A509-30C66C9F7BCE}"/>
                </a:ext>
              </a:extLst>
            </p:cNvPr>
            <p:cNvCxnSpPr>
              <a:stCxn id="218" idx="2"/>
            </p:cNvCxnSpPr>
            <p:nvPr/>
          </p:nvCxnSpPr>
          <p:spPr>
            <a:xfrm flipV="1">
              <a:off x="3089666" y="2204864"/>
              <a:ext cx="5814646" cy="3240359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3" name="Straight Connector 222">
            <a:extLst>
              <a:ext uri="{FF2B5EF4-FFF2-40B4-BE49-F238E27FC236}">
                <a16:creationId xmlns:a16="http://schemas.microsoft.com/office/drawing/2014/main" id="{6DA445A9-495F-06D8-6C19-9739A4096B83}"/>
              </a:ext>
            </a:extLst>
          </p:cNvPr>
          <p:cNvCxnSpPr>
            <a:cxnSpLocks/>
            <a:stCxn id="218" idx="5"/>
          </p:cNvCxnSpPr>
          <p:nvPr/>
        </p:nvCxnSpPr>
        <p:spPr>
          <a:xfrm>
            <a:off x="7770414" y="5207724"/>
            <a:ext cx="89677" cy="20146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Connector 223">
            <a:extLst>
              <a:ext uri="{FF2B5EF4-FFF2-40B4-BE49-F238E27FC236}">
                <a16:creationId xmlns:a16="http://schemas.microsoft.com/office/drawing/2014/main" id="{431CF50F-7440-FC10-DF12-5EB454A273F5}"/>
              </a:ext>
            </a:extLst>
          </p:cNvPr>
          <p:cNvCxnSpPr>
            <a:cxnSpLocks/>
            <a:stCxn id="218" idx="4"/>
          </p:cNvCxnSpPr>
          <p:nvPr/>
        </p:nvCxnSpPr>
        <p:spPr>
          <a:xfrm>
            <a:off x="6006633" y="5207724"/>
            <a:ext cx="649760" cy="44109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5" name="Straight Connector 224">
            <a:extLst>
              <a:ext uri="{FF2B5EF4-FFF2-40B4-BE49-F238E27FC236}">
                <a16:creationId xmlns:a16="http://schemas.microsoft.com/office/drawing/2014/main" id="{5499B704-C852-501E-2AEB-05D989AA836E}"/>
              </a:ext>
            </a:extLst>
          </p:cNvPr>
          <p:cNvCxnSpPr>
            <a:cxnSpLocks/>
          </p:cNvCxnSpPr>
          <p:nvPr/>
        </p:nvCxnSpPr>
        <p:spPr>
          <a:xfrm flipV="1">
            <a:off x="6613232" y="5392171"/>
            <a:ext cx="1238966" cy="256645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Connector 225">
            <a:extLst>
              <a:ext uri="{FF2B5EF4-FFF2-40B4-BE49-F238E27FC236}">
                <a16:creationId xmlns:a16="http://schemas.microsoft.com/office/drawing/2014/main" id="{ECE3C7AB-7EFA-9220-873D-9E16B9A3CFCA}"/>
              </a:ext>
            </a:extLst>
          </p:cNvPr>
          <p:cNvCxnSpPr>
            <a:cxnSpLocks/>
            <a:stCxn id="218" idx="4"/>
            <a:endCxn id="218" idx="5"/>
          </p:cNvCxnSpPr>
          <p:nvPr/>
        </p:nvCxnSpPr>
        <p:spPr>
          <a:xfrm>
            <a:off x="6006633" y="5207724"/>
            <a:ext cx="176378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7" name="Oval 226">
            <a:extLst>
              <a:ext uri="{FF2B5EF4-FFF2-40B4-BE49-F238E27FC236}">
                <a16:creationId xmlns:a16="http://schemas.microsoft.com/office/drawing/2014/main" id="{78F8D83F-5E67-9B00-1E72-A3E4C69C0554}"/>
              </a:ext>
            </a:extLst>
          </p:cNvPr>
          <p:cNvSpPr/>
          <p:nvPr/>
        </p:nvSpPr>
        <p:spPr>
          <a:xfrm>
            <a:off x="7866377" y="5347441"/>
            <a:ext cx="97783" cy="97783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44421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AC9AE049-7EAB-0684-7E31-5903271B5C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9416" y="4102224"/>
            <a:ext cx="8856984" cy="838944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GB" b="1"/>
              <a:t>GENERAL MATHEMATICS QUESTIONS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0A9655F-57CC-3F7E-5A72-B518AF344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416" y="1772816"/>
            <a:ext cx="10513168" cy="2230384"/>
          </a:xfrm>
        </p:spPr>
        <p:txBody>
          <a:bodyPr anchor="ctr">
            <a:normAutofit/>
          </a:bodyPr>
          <a:lstStyle/>
          <a:p>
            <a:r>
              <a:rPr lang="en-GB" b="1" dirty="0"/>
              <a:t>Round 1 &amp; round 4 </a:t>
            </a:r>
            <a:br>
              <a:rPr lang="en-GB" b="1" dirty="0"/>
            </a:br>
            <a:r>
              <a:rPr lang="en-GB" b="1" dirty="0"/>
              <a:t>PRACTICE QUESTIONS</a:t>
            </a:r>
          </a:p>
        </p:txBody>
      </p:sp>
    </p:spTree>
    <p:extLst>
      <p:ext uri="{BB962C8B-B14F-4D97-AF65-F5344CB8AC3E}">
        <p14:creationId xmlns:p14="http://schemas.microsoft.com/office/powerpoint/2010/main" val="2099947873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335360" y="404664"/>
                <a:ext cx="11377263" cy="3780000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Order these from the calculation with the largest value </a:t>
                </a:r>
              </a:p>
              <a:p>
                <a:pPr marL="0" indent="0" algn="ctr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to the calculation with the smallest value.</a:t>
                </a:r>
              </a:p>
              <a:p>
                <a:pPr marL="0" indent="0" algn="ctr">
                  <a:buNone/>
                </a:pPr>
                <a:r>
                  <a:rPr lang="en-GB" sz="3200" i="1" dirty="0">
                    <a:latin typeface="Nunito Sans" pitchFamily="2" charset="0"/>
                    <a:ea typeface="Verdana" panose="020B0604030504040204" pitchFamily="34" charset="0"/>
                  </a:rPr>
                  <a:t>(answer in the form of D, B, A, C)</a:t>
                </a:r>
              </a:p>
              <a:p>
                <a:pPr marL="0" indent="0" algn="ctr">
                  <a:buNone/>
                </a:pPr>
                <a:endParaRPr lang="en-GB" sz="2800" i="1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1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2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2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4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  <m:r>
                      <a:rPr lang="en-GB" sz="3200" b="0" i="0" smtClean="0">
                        <a:latin typeface="Cambria Math" panose="02040503050406030204" pitchFamily="18" charset="0"/>
                        <a:ea typeface="Verdana" panose="020B0604030504040204" pitchFamily="34" charset="0"/>
                      </a:rPr>
                      <m:t> </m:t>
                    </m:r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–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</a:t>
                </a: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6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  +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5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514350" indent="-514350">
                  <a:buAutoNum type="alphaUcParenR"/>
                </a:pPr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335360" y="404664"/>
                <a:ext cx="11377263" cy="3780000"/>
              </a:xfrm>
              <a:blipFill>
                <a:blip r:embed="rId3"/>
                <a:stretch>
                  <a:fillRect l="-1929" t="-2097" b="-6016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2026357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35360" y="908720"/>
            <a:ext cx="11377263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Which of these numbers has the most factors?</a:t>
            </a:r>
            <a:endParaRPr lang="en-GB" sz="3200" i="1" dirty="0">
              <a:latin typeface="Nunito Sans" pitchFamily="2" charset="0"/>
              <a:ea typeface="Verdana" panose="020B0604030504040204" pitchFamily="34" charset="0"/>
            </a:endParaRPr>
          </a:p>
          <a:p>
            <a:pPr marL="0" indent="0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538FD86-15D3-4697-9353-982215C8287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34336483"/>
              </p:ext>
            </p:extLst>
          </p:nvPr>
        </p:nvGraphicFramePr>
        <p:xfrm>
          <a:off x="1975768" y="1916832"/>
          <a:ext cx="8240464" cy="378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5942945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 of different colored squares&#10;&#10;Description automatically generated with medium confidence">
            <a:extLst>
              <a:ext uri="{FF2B5EF4-FFF2-40B4-BE49-F238E27FC236}">
                <a16:creationId xmlns:a16="http://schemas.microsoft.com/office/drawing/2014/main" id="{90FAFF4C-18DB-335F-D701-35723C956C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85" r="44298"/>
          <a:stretch/>
        </p:blipFill>
        <p:spPr>
          <a:xfrm>
            <a:off x="4151784" y="1404770"/>
            <a:ext cx="6336704" cy="5270924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B3C458D-E198-338F-77A7-EE83C65412FD}"/>
              </a:ext>
            </a:extLst>
          </p:cNvPr>
          <p:cNvSpPr/>
          <p:nvPr/>
        </p:nvSpPr>
        <p:spPr>
          <a:xfrm>
            <a:off x="839416" y="2760512"/>
            <a:ext cx="576064" cy="576064"/>
          </a:xfrm>
          <a:prstGeom prst="ellipse">
            <a:avLst/>
          </a:prstGeom>
          <a:solidFill>
            <a:srgbClr val="0081C3"/>
          </a:solidFill>
          <a:ln>
            <a:solidFill>
              <a:srgbClr val="0081C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236F1A-697E-0603-B30D-2E9F055EBE8A}"/>
              </a:ext>
            </a:extLst>
          </p:cNvPr>
          <p:cNvSpPr txBox="1"/>
          <p:nvPr/>
        </p:nvSpPr>
        <p:spPr>
          <a:xfrm>
            <a:off x="2267067" y="197241"/>
            <a:ext cx="765786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/>
              <a:t>What is the combined </a:t>
            </a:r>
            <a:r>
              <a:rPr lang="en-GB" sz="3200" b="1" dirty="0"/>
              <a:t>value</a:t>
            </a:r>
            <a:r>
              <a:rPr lang="en-GB" sz="3200" dirty="0"/>
              <a:t> of the coins </a:t>
            </a:r>
          </a:p>
          <a:p>
            <a:pPr algn="ctr"/>
            <a:r>
              <a:rPr lang="en-GB" sz="3200" dirty="0"/>
              <a:t>collected by the children?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E78A136-67DD-57C3-CCD9-37D437AB282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74081" y="2823665"/>
            <a:ext cx="2106052" cy="728935"/>
          </a:xfrm>
        </p:spPr>
        <p:txBody>
          <a:bodyPr/>
          <a:lstStyle/>
          <a:p>
            <a:pPr marL="0" indent="0">
              <a:buNone/>
            </a:pPr>
            <a:r>
              <a:rPr lang="en-GB" sz="2800" dirty="0"/>
              <a:t>20p coins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82F8AAC7-A83A-C866-426F-851A31237ED4}"/>
              </a:ext>
            </a:extLst>
          </p:cNvPr>
          <p:cNvSpPr/>
          <p:nvPr/>
        </p:nvSpPr>
        <p:spPr>
          <a:xfrm>
            <a:off x="839416" y="3904456"/>
            <a:ext cx="576064" cy="576064"/>
          </a:xfrm>
          <a:prstGeom prst="ellipse">
            <a:avLst/>
          </a:prstGeom>
          <a:solidFill>
            <a:srgbClr val="9C9C9B"/>
          </a:solidFill>
          <a:ln>
            <a:solidFill>
              <a:srgbClr val="9C9C9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ontent Placeholder 10">
            <a:extLst>
              <a:ext uri="{FF2B5EF4-FFF2-40B4-BE49-F238E27FC236}">
                <a16:creationId xmlns:a16="http://schemas.microsoft.com/office/drawing/2014/main" id="{2DDD9C23-F1F5-6653-22B0-5213A68E5614}"/>
              </a:ext>
            </a:extLst>
          </p:cNvPr>
          <p:cNvSpPr txBox="1">
            <a:spLocks/>
          </p:cNvSpPr>
          <p:nvPr/>
        </p:nvSpPr>
        <p:spPr>
          <a:xfrm>
            <a:off x="1559496" y="3967609"/>
            <a:ext cx="2106052" cy="72893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6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112000"/>
              <a:buFont typeface="Arial" panose="020B0604020202020204" pitchFamily="34" charset="0"/>
              <a:buChar char="•"/>
              <a:defRPr lang="en-US" sz="20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1pPr>
            <a:lvl2pPr marL="72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SzPct val="95000"/>
              <a:buFont typeface="Wingdings" panose="05000000000000000000" pitchFamily="2" charset="2"/>
              <a:buChar char="§"/>
              <a:defRPr lang="en-US" sz="1900" b="0" i="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2pPr>
            <a:lvl3pPr marL="1080000" indent="-360000" algn="l" defTabSz="914400" rtl="0" eaLnBrk="1" latinLnBrk="0" hangingPunct="1">
              <a:spcBef>
                <a:spcPts val="0"/>
              </a:spcBef>
              <a:spcAft>
                <a:spcPts val="1200"/>
              </a:spcAft>
              <a:buClr>
                <a:schemeClr val="accent1"/>
              </a:buClr>
              <a:buFont typeface="Nunito Sans" pitchFamily="2" charset="77"/>
              <a:buChar char="-"/>
              <a:defRPr lang="en-US" sz="1800" b="0" i="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US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anose="020B0604020202020204" pitchFamily="34" charset="0"/>
              <a:buNone/>
              <a:defRPr lang="en-GB" sz="1800" kern="1200" smtClean="0">
                <a:solidFill>
                  <a:schemeClr val="tx1"/>
                </a:solidFill>
                <a:latin typeface="Nunito Sans" pitchFamily="2" charset="77"/>
                <a:ea typeface="Nunito Sans" pitchFamily="2" charset="77"/>
                <a:cs typeface="Nunito Sans" pitchFamily="2" charset="77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Nunito Sans" pitchFamily="2" charset="77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2800" dirty="0"/>
              <a:t>50p coins</a:t>
            </a:r>
          </a:p>
        </p:txBody>
      </p:sp>
    </p:spTree>
    <p:extLst>
      <p:ext uri="{BB962C8B-B14F-4D97-AF65-F5344CB8AC3E}">
        <p14:creationId xmlns:p14="http://schemas.microsoft.com/office/powerpoint/2010/main" val="4158974928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263352" y="476672"/>
            <a:ext cx="11377263" cy="37800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Put these in order, starting with the smallest answer.</a:t>
            </a:r>
          </a:p>
          <a:p>
            <a:pPr marL="0" indent="0" algn="ctr">
              <a:buNone/>
            </a:pPr>
            <a:r>
              <a:rPr lang="en-GB" sz="3200" i="1" dirty="0">
                <a:latin typeface="Nunito Sans" pitchFamily="2" charset="0"/>
                <a:ea typeface="Verdana" panose="020B0604030504040204" pitchFamily="34" charset="0"/>
              </a:rPr>
              <a:t>(answer in the form of D, B, A, C)</a:t>
            </a:r>
          </a:p>
          <a:p>
            <a:pPr marL="0" indent="0">
              <a:buNone/>
            </a:pPr>
            <a:endParaRPr lang="en-GB" sz="3200" dirty="0">
              <a:latin typeface="Nunito Sans" pitchFamily="2" charset="0"/>
              <a:ea typeface="Verdana" panose="020B0604030504040204" pitchFamily="34" charset="0"/>
            </a:endParaRP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2308 + 4699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7100 ÷ 1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8003 – 3079 </a:t>
            </a:r>
          </a:p>
          <a:p>
            <a:pPr marL="514350" indent="-514350">
              <a:buAutoNum type="alphaUcParenR"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825 x 9</a:t>
            </a:r>
          </a:p>
        </p:txBody>
      </p:sp>
    </p:spTree>
    <p:extLst>
      <p:ext uri="{BB962C8B-B14F-4D97-AF65-F5344CB8AC3E}">
        <p14:creationId xmlns:p14="http://schemas.microsoft.com/office/powerpoint/2010/main" val="1035048051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F02AA07F-D2B0-8226-E543-9860BF90A39D}"/>
              </a:ext>
            </a:extLst>
          </p:cNvPr>
          <p:cNvGrpSpPr/>
          <p:nvPr/>
        </p:nvGrpSpPr>
        <p:grpSpPr>
          <a:xfrm>
            <a:off x="803412" y="476672"/>
            <a:ext cx="10585176" cy="1512168"/>
            <a:chOff x="695400" y="476672"/>
            <a:chExt cx="10585176" cy="1512168"/>
          </a:xfrm>
        </p:grpSpPr>
        <p:sp>
          <p:nvSpPr>
            <p:cNvPr id="5" name="Content Placeholder 2">
              <a:extLst>
                <a:ext uri="{FF2B5EF4-FFF2-40B4-BE49-F238E27FC236}">
                  <a16:creationId xmlns:a16="http://schemas.microsoft.com/office/drawing/2014/main" id="{26A3CD6D-2E98-DF02-8A9A-0E96692D3E43}"/>
                </a:ext>
              </a:extLst>
            </p:cNvPr>
            <p:cNvSpPr txBox="1">
              <a:spLocks/>
            </p:cNvSpPr>
            <p:nvPr/>
          </p:nvSpPr>
          <p:spPr>
            <a:xfrm>
              <a:off x="695400" y="476672"/>
              <a:ext cx="4283745" cy="15116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12000"/>
                <a:buFont typeface="Arial" panose="020B0604020202020204" pitchFamily="34" charset="0"/>
                <a:buChar char="•"/>
                <a:defRPr lang="en-US" sz="2000" b="0" i="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1pPr>
              <a:lvl2pPr marL="72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§"/>
                <a:defRPr lang="en-US" sz="1900" b="0" i="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2pPr>
              <a:lvl3pPr marL="108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Nunito Sans" pitchFamily="2" charset="77"/>
                <a:buChar char="-"/>
                <a:defRPr lang="en-US" sz="1800" b="0" i="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anose="020B0604020202020204" pitchFamily="34" charset="0"/>
                <a:buNone/>
                <a:defRPr lang="en-US" sz="180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anose="020B0604020202020204" pitchFamily="34" charset="0"/>
                <a:buNone/>
                <a:defRPr lang="en-GB" sz="180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The perimeter of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 b="1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this shape </a:t>
              </a:r>
              <a:r>
                <a:rPr lang="en-GB" sz="3200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is 48cm.</a:t>
              </a:r>
              <a:endParaRPr lang="en-GB" sz="3200" dirty="0">
                <a:latin typeface="Nunito Sans" pitchFamily="2" charset="0"/>
                <a:ea typeface="Verdana" panose="020B0604030504040204" pitchFamily="34" charset="0"/>
              </a:endParaRPr>
            </a:p>
          </p:txBody>
        </p:sp>
        <p:sp>
          <p:nvSpPr>
            <p:cNvPr id="7" name="Content Placeholder 2">
              <a:extLst>
                <a:ext uri="{FF2B5EF4-FFF2-40B4-BE49-F238E27FC236}">
                  <a16:creationId xmlns:a16="http://schemas.microsoft.com/office/drawing/2014/main" id="{37AA724A-5608-983B-CCEE-D60516211AD3}"/>
                </a:ext>
              </a:extLst>
            </p:cNvPr>
            <p:cNvSpPr txBox="1">
              <a:spLocks/>
            </p:cNvSpPr>
            <p:nvPr/>
          </p:nvSpPr>
          <p:spPr>
            <a:xfrm>
              <a:off x="6528048" y="477164"/>
              <a:ext cx="4752528" cy="1511676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36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112000"/>
                <a:buFont typeface="Arial" panose="020B0604020202020204" pitchFamily="34" charset="0"/>
                <a:buChar char="•"/>
                <a:defRPr lang="en-US" sz="2000" b="0" i="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1pPr>
              <a:lvl2pPr marL="72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SzPct val="95000"/>
                <a:buFont typeface="Wingdings" panose="05000000000000000000" pitchFamily="2" charset="2"/>
                <a:buChar char="§"/>
                <a:defRPr lang="en-US" sz="1900" b="0" i="0" kern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2pPr>
              <a:lvl3pPr marL="1080000" indent="-360000" algn="l" defTabSz="914400" rtl="0" eaLnBrk="1" latinLnBrk="0" hangingPunct="1">
                <a:spcBef>
                  <a:spcPts val="0"/>
                </a:spcBef>
                <a:spcAft>
                  <a:spcPts val="1200"/>
                </a:spcAft>
                <a:buClr>
                  <a:schemeClr val="accent1"/>
                </a:buClr>
                <a:buFont typeface="Nunito Sans" pitchFamily="2" charset="77"/>
                <a:buChar char="-"/>
                <a:defRPr lang="en-US" sz="1800" b="0" i="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3pPr>
              <a:lvl4pPr marL="13716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anose="020B0604020202020204" pitchFamily="34" charset="0"/>
                <a:buNone/>
                <a:defRPr lang="en-US" sz="180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4pPr>
              <a:lvl5pPr marL="1828800" indent="0" algn="l" defTabSz="914400" rtl="0" eaLnBrk="1" latinLnBrk="0" hangingPunct="1">
                <a:spcBef>
                  <a:spcPct val="20000"/>
                </a:spcBef>
                <a:buClr>
                  <a:schemeClr val="accent4"/>
                </a:buClr>
                <a:buFont typeface="Arial" panose="020B0604020202020204" pitchFamily="34" charset="0"/>
                <a:buNone/>
                <a:defRPr lang="en-GB" sz="1800" kern="1200" smtClean="0">
                  <a:solidFill>
                    <a:schemeClr val="tx1"/>
                  </a:solidFill>
                  <a:latin typeface="Nunito Sans" pitchFamily="2" charset="77"/>
                  <a:ea typeface="Nunito Sans" pitchFamily="2" charset="77"/>
                  <a:cs typeface="Nunito Sans" pitchFamily="2" charset="77"/>
                </a:defRPr>
              </a:lvl5pPr>
              <a:lvl6pPr marL="22860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6pPr>
              <a:lvl7pPr marL="27432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7pPr>
              <a:lvl8pPr marL="32004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8pPr>
              <a:lvl9pPr marL="3657600" indent="0" algn="l" defTabSz="914400" rtl="0" eaLnBrk="1" latinLnBrk="0" hangingPunct="1">
                <a:spcBef>
                  <a:spcPct val="200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Nunito Sans" pitchFamily="2" charset="77"/>
                  <a:ea typeface="+mn-ea"/>
                  <a:cs typeface="+mn-cs"/>
                </a:defRPr>
              </a:lvl9pPr>
            </a:lstStyle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What is the perimeter of </a:t>
              </a:r>
            </a:p>
            <a:p>
              <a:pPr marL="0" indent="0" algn="ctr">
                <a:buFont typeface="Arial" panose="020B0604020202020204" pitchFamily="34" charset="0"/>
                <a:buNone/>
              </a:pPr>
              <a:r>
                <a:rPr lang="en-GB" sz="3200" b="1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this shape</a:t>
              </a:r>
              <a:r>
                <a:rPr lang="en-GB" sz="3200" dirty="0">
                  <a:latin typeface="Nunito Sans" pitchFamily="2" charset="0"/>
                  <a:ea typeface="Verdana" panose="020B0604030504040204" pitchFamily="34" charset="0"/>
                  <a:cs typeface="Verdana" panose="020B0604030504040204" pitchFamily="34" charset="0"/>
                </a:rPr>
                <a:t>?</a:t>
              </a:r>
              <a:endParaRPr lang="en-GB" sz="3200" dirty="0">
                <a:latin typeface="Nunito Sans" pitchFamily="2" charset="0"/>
                <a:ea typeface="Verdana" panose="020B0604030504040204" pitchFamily="34" charset="0"/>
              </a:endParaRPr>
            </a:p>
          </p:txBody>
        </p:sp>
      </p:grpSp>
      <p:sp>
        <p:nvSpPr>
          <p:cNvPr id="11" name="Hexagon 10">
            <a:extLst>
              <a:ext uri="{FF2B5EF4-FFF2-40B4-BE49-F238E27FC236}">
                <a16:creationId xmlns:a16="http://schemas.microsoft.com/office/drawing/2014/main" id="{6744765B-B690-CD8B-DB16-B73A8852660F}"/>
              </a:ext>
            </a:extLst>
          </p:cNvPr>
          <p:cNvSpPr/>
          <p:nvPr/>
        </p:nvSpPr>
        <p:spPr>
          <a:xfrm>
            <a:off x="1991544" y="2204864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3B2CB8F6-3563-3B76-005C-6B586E825EE0}"/>
              </a:ext>
            </a:extLst>
          </p:cNvPr>
          <p:cNvSpPr/>
          <p:nvPr/>
        </p:nvSpPr>
        <p:spPr>
          <a:xfrm>
            <a:off x="5699955" y="2234084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8316CC28-C252-D2FA-E13E-E778DCF32D64}"/>
              </a:ext>
            </a:extLst>
          </p:cNvPr>
          <p:cNvSpPr/>
          <p:nvPr/>
        </p:nvSpPr>
        <p:spPr>
          <a:xfrm>
            <a:off x="7176119" y="3041070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" name="Hexagon 15">
            <a:extLst>
              <a:ext uri="{FF2B5EF4-FFF2-40B4-BE49-F238E27FC236}">
                <a16:creationId xmlns:a16="http://schemas.microsoft.com/office/drawing/2014/main" id="{F06882A7-E3BA-D443-73F9-C0B3054AD9D4}"/>
              </a:ext>
            </a:extLst>
          </p:cNvPr>
          <p:cNvSpPr/>
          <p:nvPr/>
        </p:nvSpPr>
        <p:spPr>
          <a:xfrm>
            <a:off x="7176120" y="4655043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Hexagon 17">
            <a:extLst>
              <a:ext uri="{FF2B5EF4-FFF2-40B4-BE49-F238E27FC236}">
                <a16:creationId xmlns:a16="http://schemas.microsoft.com/office/drawing/2014/main" id="{467F7D04-4BA3-3D9E-5D70-F89ECC5F85AA}"/>
              </a:ext>
            </a:extLst>
          </p:cNvPr>
          <p:cNvSpPr/>
          <p:nvPr/>
        </p:nvSpPr>
        <p:spPr>
          <a:xfrm>
            <a:off x="8616280" y="2247075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9" name="Hexagon 18">
            <a:extLst>
              <a:ext uri="{FF2B5EF4-FFF2-40B4-BE49-F238E27FC236}">
                <a16:creationId xmlns:a16="http://schemas.microsoft.com/office/drawing/2014/main" id="{2E5C9233-718F-10E9-714C-33FA244245E8}"/>
              </a:ext>
            </a:extLst>
          </p:cNvPr>
          <p:cNvSpPr/>
          <p:nvPr/>
        </p:nvSpPr>
        <p:spPr>
          <a:xfrm>
            <a:off x="10056440" y="3068960"/>
            <a:ext cx="1872209" cy="1613973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  <a:ln w="571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544573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C68304-277F-E94E-CA4E-1E0C70FF70F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596231" y="404664"/>
            <a:ext cx="8999538" cy="151167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  <a:cs typeface="Verdana" panose="020B0604030504040204" pitchFamily="34" charset="0"/>
              </a:rPr>
              <a:t>The same digit is hidden by the squares</a:t>
            </a: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. </a:t>
            </a:r>
          </a:p>
          <a:p>
            <a:pPr marL="0" indent="0" algn="ctr">
              <a:buNone/>
            </a:pPr>
            <a:r>
              <a:rPr lang="en-GB" sz="3200" dirty="0">
                <a:latin typeface="Nunito Sans" pitchFamily="2" charset="0"/>
                <a:ea typeface="Verdana" panose="020B0604030504040204" pitchFamily="34" charset="0"/>
              </a:rPr>
              <a:t>What is the digit?</a:t>
            </a:r>
          </a:p>
        </p:txBody>
      </p:sp>
      <p:graphicFrame>
        <p:nvGraphicFramePr>
          <p:cNvPr id="11" name="Table 11">
            <a:extLst>
              <a:ext uri="{FF2B5EF4-FFF2-40B4-BE49-F238E27FC236}">
                <a16:creationId xmlns:a16="http://schemas.microsoft.com/office/drawing/2014/main" id="{4682B6C5-446A-5A30-FEFB-31FFE6FED6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6270553"/>
              </p:ext>
            </p:extLst>
          </p:nvPr>
        </p:nvGraphicFramePr>
        <p:xfrm>
          <a:off x="3485710" y="2204864"/>
          <a:ext cx="5220580" cy="36436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4116">
                  <a:extLst>
                    <a:ext uri="{9D8B030D-6E8A-4147-A177-3AD203B41FA5}">
                      <a16:colId xmlns:a16="http://schemas.microsoft.com/office/drawing/2014/main" val="617867892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4051081981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045502935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2606001444"/>
                    </a:ext>
                  </a:extLst>
                </a:gridCol>
                <a:gridCol w="1044116">
                  <a:extLst>
                    <a:ext uri="{9D8B030D-6E8A-4147-A177-3AD203B41FA5}">
                      <a16:colId xmlns:a16="http://schemas.microsoft.com/office/drawing/2014/main" val="3033779104"/>
                    </a:ext>
                  </a:extLst>
                </a:gridCol>
              </a:tblGrid>
              <a:tr h="1214566">
                <a:tc>
                  <a:txBody>
                    <a:bodyPr/>
                    <a:lstStyle/>
                    <a:p>
                      <a:pPr algn="ctr"/>
                      <a:endParaRPr lang="en-GB" sz="7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9084854"/>
                  </a:ext>
                </a:extLst>
              </a:tr>
              <a:tr h="1214566"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-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4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6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9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08082061"/>
                  </a:ext>
                </a:extLst>
              </a:tr>
              <a:tr h="1214566">
                <a:tc>
                  <a:txBody>
                    <a:bodyPr/>
                    <a:lstStyle/>
                    <a:p>
                      <a:pPr algn="ctr"/>
                      <a:endParaRPr lang="en-GB" sz="7200" b="0" dirty="0">
                        <a:solidFill>
                          <a:schemeClr val="accent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8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200" b="0" dirty="0">
                          <a:solidFill>
                            <a:schemeClr val="accent1"/>
                          </a:solidFill>
                        </a:rPr>
                        <a:t>?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6646248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5129EC46-EAE3-63FD-A235-57A7E956D25C}"/>
              </a:ext>
            </a:extLst>
          </p:cNvPr>
          <p:cNvSpPr/>
          <p:nvPr/>
        </p:nvSpPr>
        <p:spPr>
          <a:xfrm>
            <a:off x="5638800" y="2276872"/>
            <a:ext cx="914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DF4483F-042C-2B91-31E0-20156DF9BC69}"/>
              </a:ext>
            </a:extLst>
          </p:cNvPr>
          <p:cNvSpPr/>
          <p:nvPr/>
        </p:nvSpPr>
        <p:spPr>
          <a:xfrm>
            <a:off x="7791890" y="4725144"/>
            <a:ext cx="914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982B644-F11C-29BB-A581-AC9207AC5453}"/>
              </a:ext>
            </a:extLst>
          </p:cNvPr>
          <p:cNvSpPr/>
          <p:nvPr/>
        </p:nvSpPr>
        <p:spPr>
          <a:xfrm>
            <a:off x="4655840" y="3569513"/>
            <a:ext cx="914400" cy="914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 err="1">
              <a:latin typeface="Nunito Sans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0485626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>
              <a:xfrm>
                <a:off x="566737" y="498447"/>
                <a:ext cx="11289903" cy="2664296"/>
              </a:xfrm>
            </p:spPr>
            <p:txBody>
              <a:bodyPr>
                <a:noAutofit/>
              </a:bodyPr>
              <a:lstStyle/>
              <a:p>
                <a:pPr marL="0" indent="0" algn="ctr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A shop has a sale on.</a:t>
                </a:r>
              </a:p>
              <a:p>
                <a:pPr marL="0" indent="0" algn="ctr">
                  <a:buNone/>
                </a:pPr>
                <a:endParaRPr lang="en-GB" sz="8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0" indent="0" algn="ctr">
                  <a:buNone/>
                </a:pPr>
                <a:r>
                  <a:rPr lang="en-GB" sz="3200" b="1" i="1" dirty="0">
                    <a:solidFill>
                      <a:schemeClr val="accent4"/>
                    </a:solidFill>
                    <a:latin typeface="Nunito Sans" pitchFamily="2" charset="0"/>
                    <a:ea typeface="Verdana" panose="020B0604030504040204" pitchFamily="34" charset="0"/>
                  </a:rPr>
                  <a:t>Buy 1 box of cupcakes and get a 2</a:t>
                </a:r>
                <a:r>
                  <a:rPr lang="en-GB" sz="3200" b="1" i="1" baseline="30000" dirty="0">
                    <a:solidFill>
                      <a:schemeClr val="accent4"/>
                    </a:solidFill>
                    <a:latin typeface="Nunito Sans" pitchFamily="2" charset="0"/>
                    <a:ea typeface="Verdana" panose="020B0604030504040204" pitchFamily="34" charset="0"/>
                  </a:rPr>
                  <a:t>nd</a:t>
                </a:r>
                <a:r>
                  <a:rPr lang="en-GB" sz="3200" b="1" i="1" dirty="0">
                    <a:solidFill>
                      <a:schemeClr val="accent4"/>
                    </a:solidFill>
                    <a:latin typeface="Nunito Sans" pitchFamily="2" charset="0"/>
                    <a:ea typeface="Verdana" panose="020B0604030504040204" pitchFamily="34" charset="0"/>
                  </a:rPr>
                  <a:t> box for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3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</m:ctrlPr>
                      </m:fPr>
                      <m:num>
                        <m:r>
                          <a:rPr lang="en-GB" sz="3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𝟏</m:t>
                        </m:r>
                      </m:num>
                      <m:den>
                        <m:r>
                          <a:rPr lang="en-GB" sz="3200" b="1" i="1" smtClean="0">
                            <a:solidFill>
                              <a:schemeClr val="accent4"/>
                            </a:solidFill>
                            <a:latin typeface="Cambria Math" panose="02040503050406030204" pitchFamily="18" charset="0"/>
                            <a:ea typeface="Verdan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GB" sz="3200" b="1" i="1" dirty="0">
                    <a:solidFill>
                      <a:schemeClr val="accent4"/>
                    </a:solidFill>
                    <a:latin typeface="Nunito Sans" pitchFamily="2" charset="0"/>
                    <a:ea typeface="Verdana" panose="020B0604030504040204" pitchFamily="34" charset="0"/>
                  </a:rPr>
                  <a:t> of the price.</a:t>
                </a:r>
              </a:p>
              <a:p>
                <a:pPr marL="0" indent="0" algn="ctr">
                  <a:buNone/>
                </a:pPr>
                <a:endParaRPr lang="en-GB" sz="3200" b="1" i="1" dirty="0">
                  <a:solidFill>
                    <a:schemeClr val="accent4"/>
                  </a:solidFill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0" indent="0" algn="ctr">
                  <a:buNone/>
                </a:pPr>
                <a:endParaRPr lang="en-GB" sz="1600" b="1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Leni buys this box of cupcakes</a:t>
                </a:r>
              </a:p>
              <a:p>
                <a:pPr marL="0" indent="0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and gets another box in the sale. </a:t>
                </a:r>
              </a:p>
              <a:p>
                <a:pPr marL="0" indent="0">
                  <a:buNone/>
                </a:pPr>
                <a:endParaRPr lang="en-GB" sz="3200" dirty="0">
                  <a:latin typeface="Nunito Sans" pitchFamily="2" charset="0"/>
                  <a:ea typeface="Verdana" panose="020B0604030504040204" pitchFamily="34" charset="0"/>
                </a:endParaRPr>
              </a:p>
              <a:p>
                <a:pPr marL="0" indent="0">
                  <a:buNone/>
                </a:pP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What is the cost </a:t>
                </a:r>
                <a:r>
                  <a:rPr lang="en-GB" sz="3200" b="1" dirty="0">
                    <a:latin typeface="Nunito Sans" pitchFamily="2" charset="0"/>
                    <a:ea typeface="Verdana" panose="020B0604030504040204" pitchFamily="34" charset="0"/>
                  </a:rPr>
                  <a:t>per cupcake</a:t>
                </a:r>
                <a:r>
                  <a:rPr lang="en-GB" sz="3200" dirty="0">
                    <a:latin typeface="Nunito Sans" pitchFamily="2" charset="0"/>
                    <a:ea typeface="Verdana" panose="020B0604030504040204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D9C68304-277F-E94E-CA4E-1E0C70FF70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xfrm>
                <a:off x="566737" y="498447"/>
                <a:ext cx="11289903" cy="2664296"/>
              </a:xfrm>
              <a:blipFill>
                <a:blip r:embed="rId3"/>
                <a:stretch>
                  <a:fillRect l="-1404" t="-2975" r="-270" b="-10686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FB3264A4-7D97-3FC0-9479-0F1F5D1916B1}"/>
              </a:ext>
            </a:extLst>
          </p:cNvPr>
          <p:cNvGrpSpPr/>
          <p:nvPr/>
        </p:nvGrpSpPr>
        <p:grpSpPr>
          <a:xfrm>
            <a:off x="6888088" y="2348880"/>
            <a:ext cx="3960438" cy="3960854"/>
            <a:chOff x="6600056" y="2708920"/>
            <a:chExt cx="4320480" cy="3888846"/>
          </a:xfrm>
        </p:grpSpPr>
        <p:pic>
          <p:nvPicPr>
            <p:cNvPr id="7" name="Picture 6" descr="A box of cupcakes&#10;&#10;Description automatically generated">
              <a:extLst>
                <a:ext uri="{FF2B5EF4-FFF2-40B4-BE49-F238E27FC236}">
                  <a16:creationId xmlns:a16="http://schemas.microsoft.com/office/drawing/2014/main" id="{2DA8A992-4B12-C0DB-6B72-49D08F9B9C9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00056" y="2708920"/>
              <a:ext cx="4320480" cy="3888846"/>
            </a:xfrm>
            <a:prstGeom prst="rect">
              <a:avLst/>
            </a:prstGeom>
          </p:spPr>
        </p:pic>
        <p:sp>
          <p:nvSpPr>
            <p:cNvPr id="8" name="Star: 7 Points 7">
              <a:extLst>
                <a:ext uri="{FF2B5EF4-FFF2-40B4-BE49-F238E27FC236}">
                  <a16:creationId xmlns:a16="http://schemas.microsoft.com/office/drawing/2014/main" id="{35834060-593A-1F3F-8BB4-52389394480C}"/>
                </a:ext>
              </a:extLst>
            </p:cNvPr>
            <p:cNvSpPr/>
            <p:nvPr/>
          </p:nvSpPr>
          <p:spPr>
            <a:xfrm>
              <a:off x="8672934" y="3177179"/>
              <a:ext cx="1656184" cy="1656184"/>
            </a:xfrm>
            <a:prstGeom prst="star7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800" b="1" dirty="0">
                  <a:solidFill>
                    <a:schemeClr val="bg1"/>
                  </a:solidFill>
                  <a:latin typeface="Nunito Sans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£18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41575937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HfL standard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 anchor="ctr" anchorCtr="1">
        <a:noAutofit/>
      </a:bodyPr>
      <a:lstStyle>
        <a:defPPr algn="l">
          <a:defRPr b="1" i="0" dirty="0" smtClean="0">
            <a:latin typeface="Nunito Sans" pitchFamily="2" charset="77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4DC712-8723-D54C-97F7-BDEF1606DB14}"/>
    </a:ext>
  </a:extLst>
</a:theme>
</file>

<file path=ppt/theme/theme2.xml><?xml version="1.0" encoding="utf-8"?>
<a:theme xmlns:a="http://schemas.openxmlformats.org/drawingml/2006/main" name="Section Divider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6311259A-EC3B-F145-B6C1-B20694368422}" vid="{6B1A5CA1-3002-894D-93EC-BD758A144C4C}"/>
    </a:ext>
  </a:extLst>
</a:theme>
</file>

<file path=ppt/theme/theme3.xml><?xml version="1.0" encoding="utf-8"?>
<a:theme xmlns:a="http://schemas.openxmlformats.org/drawingml/2006/main" name="HfL blank slides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A32A828E-00E5-EF49-9464-2751479B404A}"/>
    </a:ext>
  </a:extLst>
</a:theme>
</file>

<file path=ppt/theme/theme4.xml><?xml version="1.0" encoding="utf-8"?>
<a:theme xmlns:a="http://schemas.openxmlformats.org/drawingml/2006/main" name="HfL slide with yellow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5D836D53-F2F9-1B4A-B39D-AF784DA6E079}"/>
    </a:ext>
  </a:extLst>
</a:theme>
</file>

<file path=ppt/theme/theme5.xml><?xml version="1.0" encoding="utf-8"?>
<a:theme xmlns:a="http://schemas.openxmlformats.org/drawingml/2006/main" name="HfL slide with pink">
  <a:themeElements>
    <a:clrScheme name="Custom 3">
      <a:dk1>
        <a:srgbClr val="000000"/>
      </a:dk1>
      <a:lt1>
        <a:srgbClr val="FFFFFF"/>
      </a:lt1>
      <a:dk2>
        <a:srgbClr val="034E69"/>
      </a:dk2>
      <a:lt2>
        <a:srgbClr val="E4E4E4"/>
      </a:lt2>
      <a:accent1>
        <a:srgbClr val="2F8989"/>
      </a:accent1>
      <a:accent2>
        <a:srgbClr val="2F8989"/>
      </a:accent2>
      <a:accent3>
        <a:srgbClr val="BB6998"/>
      </a:accent3>
      <a:accent4>
        <a:srgbClr val="0070BD"/>
      </a:accent4>
      <a:accent5>
        <a:srgbClr val="A6C2B9"/>
      </a:accent5>
      <a:accent6>
        <a:srgbClr val="510C76"/>
      </a:accent6>
      <a:hlink>
        <a:srgbClr val="024D69"/>
      </a:hlink>
      <a:folHlink>
        <a:srgbClr val="FE7179"/>
      </a:folHlink>
    </a:clrScheme>
    <a:fontScheme name="HFL Education">
      <a:majorFont>
        <a:latin typeface="Nunito Sans"/>
        <a:ea typeface=""/>
        <a:cs typeface=""/>
      </a:majorFont>
      <a:minorFont>
        <a:latin typeface="Nunito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solidFill>
            <a:schemeClr val="accent1"/>
          </a:solidFill>
        </a:ln>
      </a:spPr>
      <a:bodyPr rtlCol="0" anchor="ctr"/>
      <a:lstStyle>
        <a:defPPr algn="ctr">
          <a:defRPr dirty="0" err="1" smtClean="0">
            <a:latin typeface="Nunito Sans" pitchFamily="2" charset="0"/>
            <a:ea typeface="Roboto" panose="02000000000000000000" pitchFamily="2" charset="0"/>
            <a:cs typeface="Roboto" panose="02000000000000000000" pitchFamily="2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2" id="{6311259A-EC3B-F145-B6C1-B20694368422}" vid="{DCAD06F4-BDA7-5044-AA63-B8746AB8F3C2}"/>
    </a:ext>
  </a:extLst>
</a:theme>
</file>

<file path=ppt/theme/theme6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HfL PowerPoint Theme">
      <a:dk1>
        <a:srgbClr val="000000"/>
      </a:dk1>
      <a:lt1>
        <a:sysClr val="window" lastClr="FFFFFF"/>
      </a:lt1>
      <a:dk2>
        <a:srgbClr val="A95287"/>
      </a:dk2>
      <a:lt2>
        <a:srgbClr val="FFFFFF"/>
      </a:lt2>
      <a:accent1>
        <a:srgbClr val="7BCBB7"/>
      </a:accent1>
      <a:accent2>
        <a:srgbClr val="202854"/>
      </a:accent2>
      <a:accent3>
        <a:srgbClr val="C75996"/>
      </a:accent3>
      <a:accent4>
        <a:srgbClr val="BCD757"/>
      </a:accent4>
      <a:accent5>
        <a:srgbClr val="E45541"/>
      </a:accent5>
      <a:accent6>
        <a:srgbClr val="F7C74F"/>
      </a:accent6>
      <a:hlink>
        <a:srgbClr val="202854"/>
      </a:hlink>
      <a:folHlink>
        <a:srgbClr val="A95287"/>
      </a:folHlink>
    </a:clrScheme>
    <a:fontScheme name="Roboto Heading">
      <a:majorFont>
        <a:latin typeface="Roboto"/>
        <a:ea typeface=""/>
        <a:cs typeface=""/>
      </a:majorFont>
      <a:minorFont>
        <a:latin typeface="Robot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ed90682-c000-4035-8bf6-4b74f953736d">
      <Terms xmlns="http://schemas.microsoft.com/office/infopath/2007/PartnerControls"/>
    </lcf76f155ced4ddcb4097134ff3c332f>
    <TaxCatchAll xmlns="eaa86ac4-6f89-4dfd-b4aa-4024b52c59b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1903AC79FA4124FB8B97F54364EDACC" ma:contentTypeVersion="18" ma:contentTypeDescription="Create a new document." ma:contentTypeScope="" ma:versionID="3264764fd6305e12b16cea31cf0a00f5">
  <xsd:schema xmlns:xsd="http://www.w3.org/2001/XMLSchema" xmlns:xs="http://www.w3.org/2001/XMLSchema" xmlns:p="http://schemas.microsoft.com/office/2006/metadata/properties" xmlns:ns2="8ed90682-c000-4035-8bf6-4b74f953736d" xmlns:ns3="eaa86ac4-6f89-4dfd-b4aa-4024b52c59b4" targetNamespace="http://schemas.microsoft.com/office/2006/metadata/properties" ma:root="true" ma:fieldsID="2831c5c2392773b1707ae1638171c743" ns2:_="" ns3:_="">
    <xsd:import namespace="8ed90682-c000-4035-8bf6-4b74f953736d"/>
    <xsd:import namespace="eaa86ac4-6f89-4dfd-b4aa-4024b52c59b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d90682-c000-4035-8bf6-4b74f95373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f8436d8f-251b-46dc-bf74-56612f19a6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a86ac4-6f89-4dfd-b4aa-4024b52c59b4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a9e38c3-68d9-4980-8367-81a8c0f3a67c}" ma:internalName="TaxCatchAll" ma:showField="CatchAllData" ma:web="eaa86ac4-6f89-4dfd-b4aa-4024b52c59b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CB6C083-B0DA-4E04-B05A-18DB5431E8CD}">
  <ds:schemaRefs>
    <ds:schemaRef ds:uri="http://schemas.microsoft.com/office/infopath/2007/PartnerControls"/>
    <ds:schemaRef ds:uri="http://purl.org/dc/terms/"/>
    <ds:schemaRef ds:uri="http://purl.org/dc/dcmitype/"/>
    <ds:schemaRef ds:uri="8ed90682-c000-4035-8bf6-4b74f953736d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eaa86ac4-6f89-4dfd-b4aa-4024b52c59b4"/>
  </ds:schemaRefs>
</ds:datastoreItem>
</file>

<file path=customXml/itemProps2.xml><?xml version="1.0" encoding="utf-8"?>
<ds:datastoreItem xmlns:ds="http://schemas.openxmlformats.org/officeDocument/2006/customXml" ds:itemID="{7FC8630D-AB7E-45D1-AAF4-2F9D27BCA5D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ed90682-c000-4035-8bf6-4b74f953736d"/>
    <ds:schemaRef ds:uri="eaa86ac4-6f89-4dfd-b4aa-4024b52c59b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2C6F745-53B6-4C3E-96C6-2CB06089B9D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1566</TotalTime>
  <Words>770</Words>
  <Application>Microsoft Office PowerPoint</Application>
  <PresentationFormat>Widescreen</PresentationFormat>
  <Paragraphs>191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Nunito</vt:lpstr>
      <vt:lpstr>Arial</vt:lpstr>
      <vt:lpstr>Calibri</vt:lpstr>
      <vt:lpstr>Verdana</vt:lpstr>
      <vt:lpstr>Wingdings</vt:lpstr>
      <vt:lpstr>Nunito Sans</vt:lpstr>
      <vt:lpstr>Cambria Math</vt:lpstr>
      <vt:lpstr>HfL standard slides</vt:lpstr>
      <vt:lpstr>Section Dividers</vt:lpstr>
      <vt:lpstr>HfL blank slides</vt:lpstr>
      <vt:lpstr>HfL slide with yellow</vt:lpstr>
      <vt:lpstr>HfL slide with pink</vt:lpstr>
      <vt:lpstr>PowerPoint Presentation</vt:lpstr>
      <vt:lpstr>Round 1 &amp; round 4  PRACTICE QUESTIONS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Round 2  PRACTICE QUESTIONS</vt:lpstr>
      <vt:lpstr>PowerPoint Presentation</vt:lpstr>
      <vt:lpstr>2.46</vt:lpstr>
      <vt:lpstr>Round 3 (PRE-ROUND CHALLENGE)  PRACTICE QUESTION</vt:lpstr>
      <vt:lpstr>PowerPoint Presentation</vt:lpstr>
      <vt:lpstr>PowerPoint Presentation</vt:lpstr>
      <vt:lpstr>PowerPoint Presentation</vt:lpstr>
      <vt:lpstr>PowerPoint Presentation</vt:lpstr>
    </vt:vector>
  </TitlesOfParts>
  <Company>HfL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Cook</dc:creator>
  <cp:lastModifiedBy>Nicola Adams</cp:lastModifiedBy>
  <cp:revision>7</cp:revision>
  <cp:lastPrinted>2023-08-08T15:15:56Z</cp:lastPrinted>
  <dcterms:created xsi:type="dcterms:W3CDTF">2023-01-22T09:53:37Z</dcterms:created>
  <dcterms:modified xsi:type="dcterms:W3CDTF">2024-04-16T13:30:45Z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0x01010051903AC79FA4124FB8B97F54364EDACC</vt:lpwstr>
  </property>
  <property fmtid="{D5CDD505-2E9C-101B-9397-08002B2CF9AE}" pid="3" name="Order">
    <vt:r8>98200</vt:r8>
  </property>
  <property fmtid="{D5CDD505-2E9C-101B-9397-08002B2CF9AE}" pid="4" name="MediaServiceImageTags">
    <vt:lpwstr/>
  </property>
</Properties>
</file>