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1" r:id="rId4"/>
    <p:sldMasterId id="2147483869" r:id="rId5"/>
    <p:sldMasterId id="2147483835" r:id="rId6"/>
    <p:sldMasterId id="2147483831" r:id="rId7"/>
    <p:sldMasterId id="2147483812" r:id="rId8"/>
  </p:sldMasterIdLst>
  <p:notesMasterIdLst>
    <p:notesMasterId r:id="rId28"/>
  </p:notesMasterIdLst>
  <p:handoutMasterIdLst>
    <p:handoutMasterId r:id="rId29"/>
  </p:handoutMasterIdLst>
  <p:sldIdLst>
    <p:sldId id="287" r:id="rId9"/>
    <p:sldId id="340" r:id="rId10"/>
    <p:sldId id="354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405" r:id="rId24"/>
    <p:sldId id="353" r:id="rId25"/>
    <p:sldId id="308" r:id="rId26"/>
    <p:sldId id="309" r:id="rId27"/>
  </p:sldIdLst>
  <p:sldSz cx="12192000" cy="6858000"/>
  <p:notesSz cx="6858000" cy="9144000"/>
  <p:embeddedFontLst>
    <p:embeddedFont>
      <p:font typeface="Mulish" pitchFamily="2" charset="0"/>
      <p:regular r:id="rId30"/>
      <p:bold r:id="rId31"/>
      <p:italic r:id="rId32"/>
      <p:boldItalic r:id="rId33"/>
    </p:embeddedFont>
    <p:embeddedFont>
      <p:font typeface="Mulish Regular" pitchFamily="2" charset="0"/>
      <p:regular r:id="rId34"/>
      <p:bold r:id="rId35"/>
      <p:italic r:id="rId36"/>
      <p:boldItalic r:id="rId37"/>
    </p:embeddedFont>
    <p:embeddedFont>
      <p:font typeface="Nunito Sans" pitchFamily="2" charset="0"/>
      <p:regular r:id="rId38"/>
      <p:bold r:id="rId39"/>
      <p:italic r:id="rId40"/>
      <p:boldItalic r:id="rId41"/>
    </p:embeddedFont>
    <p:embeddedFont>
      <p:font typeface="Nunito Sans Light" pitchFamily="2" charset="0"/>
      <p:regular r:id="rId42"/>
      <p:italic r:id="rId43"/>
    </p:embeddedFont>
    <p:embeddedFont>
      <p:font typeface="Roboto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78BBBBED-99B7-49D1-B76D-DB056A881A58}">
          <p14:sldIdLst>
            <p14:sldId id="287"/>
            <p14:sldId id="340"/>
            <p14:sldId id="354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5"/>
            <p14:sldId id="353"/>
            <p14:sldId id="308"/>
            <p14:sldId id="309"/>
          </p14:sldIdLst>
        </p14:section>
        <p14:section name="End Slides" id="{4E34C61B-49C3-4A90-983E-F2F5C270E3A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5EF"/>
    <a:srgbClr val="FFE8D9"/>
    <a:srgbClr val="FF6600"/>
    <a:srgbClr val="FEF7E6"/>
    <a:srgbClr val="000000"/>
    <a:srgbClr val="FFFFFF"/>
    <a:srgbClr val="EE7172"/>
    <a:srgbClr val="7BCBB7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4" autoAdjust="0"/>
    <p:restoredTop sz="84959" autoAdjust="0"/>
  </p:normalViewPr>
  <p:slideViewPr>
    <p:cSldViewPr>
      <p:cViewPr varScale="1">
        <p:scale>
          <a:sx n="54" d="100"/>
          <a:sy n="54" d="100"/>
        </p:scale>
        <p:origin x="122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10.fntdata"/><Relationship Id="rId21" Type="http://schemas.openxmlformats.org/officeDocument/2006/relationships/slide" Target="slides/slide13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2.xml"/><Relationship Id="rId41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obhan King" userId="65c9437f-93eb-40c9-928b-28722c5d0b00" providerId="ADAL" clId="{7CA68DEA-AB83-4A12-89F4-10D2C39194A8}"/>
    <pc:docChg chg="undo custSel addSld delSld modSld modSection">
      <pc:chgData name="Siobhan King" userId="65c9437f-93eb-40c9-928b-28722c5d0b00" providerId="ADAL" clId="{7CA68DEA-AB83-4A12-89F4-10D2C39194A8}" dt="2023-01-11T17:30:22.272" v="627"/>
      <pc:docMkLst>
        <pc:docMk/>
      </pc:docMkLst>
      <pc:sldChg chg="modSp mod">
        <pc:chgData name="Siobhan King" userId="65c9437f-93eb-40c9-928b-28722c5d0b00" providerId="ADAL" clId="{7CA68DEA-AB83-4A12-89F4-10D2C39194A8}" dt="2023-01-11T17:05:35.750" v="3" actId="20577"/>
        <pc:sldMkLst>
          <pc:docMk/>
          <pc:sldMk cId="1150239664" sldId="287"/>
        </pc:sldMkLst>
        <pc:spChg chg="mod">
          <ac:chgData name="Siobhan King" userId="65c9437f-93eb-40c9-928b-28722c5d0b00" providerId="ADAL" clId="{7CA68DEA-AB83-4A12-89F4-10D2C39194A8}" dt="2023-01-11T17:05:35.750" v="3" actId="20577"/>
          <ac:spMkLst>
            <pc:docMk/>
            <pc:sldMk cId="1150239664" sldId="287"/>
            <ac:spMk id="2" creationId="{C74F9441-7D06-AD63-225B-DB51154A762D}"/>
          </ac:spMkLst>
        </pc:spChg>
      </pc:sldChg>
      <pc:sldChg chg="modSp mod">
        <pc:chgData name="Siobhan King" userId="65c9437f-93eb-40c9-928b-28722c5d0b00" providerId="ADAL" clId="{7CA68DEA-AB83-4A12-89F4-10D2C39194A8}" dt="2023-01-11T17:30:22.272" v="627"/>
        <pc:sldMkLst>
          <pc:docMk/>
          <pc:sldMk cId="3546248692" sldId="308"/>
        </pc:sldMkLst>
        <pc:spChg chg="mod">
          <ac:chgData name="Siobhan King" userId="65c9437f-93eb-40c9-928b-28722c5d0b00" providerId="ADAL" clId="{7CA68DEA-AB83-4A12-89F4-10D2C39194A8}" dt="2023-01-11T17:30:22.272" v="627"/>
          <ac:spMkLst>
            <pc:docMk/>
            <pc:sldMk cId="3546248692" sldId="308"/>
            <ac:spMk id="3" creationId="{205829F6-E5D0-7FAB-73DC-C1AEB3035DC5}"/>
          </ac:spMkLst>
        </pc:spChg>
      </pc:sldChg>
      <pc:sldChg chg="modSp mod">
        <pc:chgData name="Siobhan King" userId="65c9437f-93eb-40c9-928b-28722c5d0b00" providerId="ADAL" clId="{7CA68DEA-AB83-4A12-89F4-10D2C39194A8}" dt="2023-01-11T17:13:20.713" v="207" actId="20577"/>
        <pc:sldMkLst>
          <pc:docMk/>
          <pc:sldMk cId="2385782440" sldId="340"/>
        </pc:sldMkLst>
        <pc:spChg chg="mod">
          <ac:chgData name="Siobhan King" userId="65c9437f-93eb-40c9-928b-28722c5d0b00" providerId="ADAL" clId="{7CA68DEA-AB83-4A12-89F4-10D2C39194A8}" dt="2023-01-11T17:13:20.713" v="207" actId="20577"/>
          <ac:spMkLst>
            <pc:docMk/>
            <pc:sldMk cId="2385782440" sldId="340"/>
            <ac:spMk id="38" creationId="{60282374-7FA1-AEBC-6DA3-A214148F1DBE}"/>
          </ac:spMkLst>
        </pc:spChg>
      </pc:sldChg>
      <pc:sldChg chg="modSp mod modNotesTx">
        <pc:chgData name="Siobhan King" userId="65c9437f-93eb-40c9-928b-28722c5d0b00" providerId="ADAL" clId="{7CA68DEA-AB83-4A12-89F4-10D2C39194A8}" dt="2023-01-11T17:13:28.444" v="230" actId="20577"/>
        <pc:sldMkLst>
          <pc:docMk/>
          <pc:sldMk cId="3498561096" sldId="354"/>
        </pc:sldMkLst>
        <pc:spChg chg="mod">
          <ac:chgData name="Siobhan King" userId="65c9437f-93eb-40c9-928b-28722c5d0b00" providerId="ADAL" clId="{7CA68DEA-AB83-4A12-89F4-10D2C39194A8}" dt="2023-01-11T17:13:28.444" v="230" actId="20577"/>
          <ac:spMkLst>
            <pc:docMk/>
            <pc:sldMk cId="3498561096" sldId="354"/>
            <ac:spMk id="4" creationId="{0A504AF7-186F-86C5-9C2A-924E2AEAE8DC}"/>
          </ac:spMkLst>
        </pc:spChg>
        <pc:spChg chg="mod">
          <ac:chgData name="Siobhan King" userId="65c9437f-93eb-40c9-928b-28722c5d0b00" providerId="ADAL" clId="{7CA68DEA-AB83-4A12-89F4-10D2C39194A8}" dt="2023-01-11T17:06:10.758" v="6" actId="20577"/>
          <ac:spMkLst>
            <pc:docMk/>
            <pc:sldMk cId="3498561096" sldId="354"/>
            <ac:spMk id="7" creationId="{120DF7C9-CBEC-6F9F-A1EF-B95A58DFE1F8}"/>
          </ac:spMkLst>
        </pc:spChg>
      </pc:sldChg>
      <pc:sldChg chg="addSp delSp modSp del mod">
        <pc:chgData name="Siobhan King" userId="65c9437f-93eb-40c9-928b-28722c5d0b00" providerId="ADAL" clId="{7CA68DEA-AB83-4A12-89F4-10D2C39194A8}" dt="2023-01-11T17:12:40.085" v="166" actId="47"/>
        <pc:sldMkLst>
          <pc:docMk/>
          <pc:sldMk cId="545290548" sldId="381"/>
        </pc:sldMkLst>
        <pc:spChg chg="del">
          <ac:chgData name="Siobhan King" userId="65c9437f-93eb-40c9-928b-28722c5d0b00" providerId="ADAL" clId="{7CA68DEA-AB83-4A12-89F4-10D2C39194A8}" dt="2023-01-11T17:08:49.302" v="108" actId="478"/>
          <ac:spMkLst>
            <pc:docMk/>
            <pc:sldMk cId="545290548" sldId="381"/>
            <ac:spMk id="4" creationId="{0A504AF7-186F-86C5-9C2A-924E2AEAE8DC}"/>
          </ac:spMkLst>
        </pc:spChg>
        <pc:spChg chg="add mod">
          <ac:chgData name="Siobhan King" userId="65c9437f-93eb-40c9-928b-28722c5d0b00" providerId="ADAL" clId="{7CA68DEA-AB83-4A12-89F4-10D2C39194A8}" dt="2023-01-11T17:08:49.660" v="109"/>
          <ac:spMkLst>
            <pc:docMk/>
            <pc:sldMk cId="545290548" sldId="381"/>
            <ac:spMk id="5" creationId="{FD33CDF1-F689-2118-AD4E-9612767C533C}"/>
          </ac:spMkLst>
        </pc:spChg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2349523576" sldId="382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3670798374" sldId="383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2364465356" sldId="384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3048819962" sldId="385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2713547953" sldId="386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683885811" sldId="387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3120603495" sldId="388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2786351823" sldId="389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387814999" sldId="390"/>
        </pc:sldMkLst>
      </pc:sldChg>
      <pc:sldChg chg="del">
        <pc:chgData name="Siobhan King" userId="65c9437f-93eb-40c9-928b-28722c5d0b00" providerId="ADAL" clId="{7CA68DEA-AB83-4A12-89F4-10D2C39194A8}" dt="2023-01-11T17:12:40.085" v="166" actId="47"/>
        <pc:sldMkLst>
          <pc:docMk/>
          <pc:sldMk cId="3545093970" sldId="391"/>
        </pc:sldMkLst>
      </pc:sldChg>
      <pc:sldChg chg="addSp modSp add mod">
        <pc:chgData name="Siobhan King" userId="65c9437f-93eb-40c9-928b-28722c5d0b00" providerId="ADAL" clId="{7CA68DEA-AB83-4A12-89F4-10D2C39194A8}" dt="2023-01-11T17:13:35.309" v="252" actId="20577"/>
        <pc:sldMkLst>
          <pc:docMk/>
          <pc:sldMk cId="2867592110" sldId="392"/>
        </pc:sldMkLst>
        <pc:spChg chg="add mod">
          <ac:chgData name="Siobhan King" userId="65c9437f-93eb-40c9-928b-28722c5d0b00" providerId="ADAL" clId="{7CA68DEA-AB83-4A12-89F4-10D2C39194A8}" dt="2023-01-11T17:12:13.114" v="160" actId="1035"/>
          <ac:spMkLst>
            <pc:docMk/>
            <pc:sldMk cId="2867592110" sldId="392"/>
            <ac:spMk id="2" creationId="{2799BB84-273E-AB20-77DB-1DBA984F7581}"/>
          </ac:spMkLst>
        </pc:spChg>
        <pc:spChg chg="add mod">
          <ac:chgData name="Siobhan King" userId="65c9437f-93eb-40c9-928b-28722c5d0b00" providerId="ADAL" clId="{7CA68DEA-AB83-4A12-89F4-10D2C39194A8}" dt="2023-01-11T17:12:21.093" v="162" actId="1076"/>
          <ac:spMkLst>
            <pc:docMk/>
            <pc:sldMk cId="2867592110" sldId="392"/>
            <ac:spMk id="3" creationId="{8E4FF92C-F91B-FBCA-96ED-C11B822F98B9}"/>
          </ac:spMkLst>
        </pc:spChg>
        <pc:spChg chg="mod">
          <ac:chgData name="Siobhan King" userId="65c9437f-93eb-40c9-928b-28722c5d0b00" providerId="ADAL" clId="{7CA68DEA-AB83-4A12-89F4-10D2C39194A8}" dt="2023-01-11T17:13:35.309" v="252" actId="20577"/>
          <ac:spMkLst>
            <pc:docMk/>
            <pc:sldMk cId="2867592110" sldId="392"/>
            <ac:spMk id="4" creationId="{0A504AF7-186F-86C5-9C2A-924E2AEAE8DC}"/>
          </ac:spMkLst>
        </pc:spChg>
        <pc:spChg chg="mod">
          <ac:chgData name="Siobhan King" userId="65c9437f-93eb-40c9-928b-28722c5d0b00" providerId="ADAL" clId="{7CA68DEA-AB83-4A12-89F4-10D2C39194A8}" dt="2023-01-11T17:12:25.805" v="165" actId="20577"/>
          <ac:spMkLst>
            <pc:docMk/>
            <pc:sldMk cId="2867592110" sldId="392"/>
            <ac:spMk id="7" creationId="{120DF7C9-CBEC-6F9F-A1EF-B95A58DFE1F8}"/>
          </ac:spMkLst>
        </pc:spChg>
      </pc:sldChg>
      <pc:sldChg chg="addSp delSp modSp add mod modNotesTx">
        <pc:chgData name="Siobhan King" userId="65c9437f-93eb-40c9-928b-28722c5d0b00" providerId="ADAL" clId="{7CA68DEA-AB83-4A12-89F4-10D2C39194A8}" dt="2023-01-11T17:19:05.099" v="416" actId="20577"/>
        <pc:sldMkLst>
          <pc:docMk/>
          <pc:sldMk cId="850310526" sldId="393"/>
        </pc:sldMkLst>
        <pc:spChg chg="mod">
          <ac:chgData name="Siobhan King" userId="65c9437f-93eb-40c9-928b-28722c5d0b00" providerId="ADAL" clId="{7CA68DEA-AB83-4A12-89F4-10D2C39194A8}" dt="2023-01-11T17:17:16.796" v="337" actId="14100"/>
          <ac:spMkLst>
            <pc:docMk/>
            <pc:sldMk cId="850310526" sldId="393"/>
            <ac:spMk id="4" creationId="{0A504AF7-186F-86C5-9C2A-924E2AEAE8DC}"/>
          </ac:spMkLst>
        </pc:spChg>
        <pc:spChg chg="add del mod">
          <ac:chgData name="Siobhan King" userId="65c9437f-93eb-40c9-928b-28722c5d0b00" providerId="ADAL" clId="{7CA68DEA-AB83-4A12-89F4-10D2C39194A8}" dt="2023-01-11T17:18:23.659" v="340" actId="478"/>
          <ac:spMkLst>
            <pc:docMk/>
            <pc:sldMk cId="850310526" sldId="393"/>
            <ac:spMk id="5" creationId="{4EC23B29-29A3-E4EB-37D6-0DB212463D8C}"/>
          </ac:spMkLst>
        </pc:spChg>
        <pc:spChg chg="mod">
          <ac:chgData name="Siobhan King" userId="65c9437f-93eb-40c9-928b-28722c5d0b00" providerId="ADAL" clId="{7CA68DEA-AB83-4A12-89F4-10D2C39194A8}" dt="2023-01-11T17:12:56.814" v="184" actId="20577"/>
          <ac:spMkLst>
            <pc:docMk/>
            <pc:sldMk cId="850310526" sldId="393"/>
            <ac:spMk id="7" creationId="{120DF7C9-CBEC-6F9F-A1EF-B95A58DFE1F8}"/>
          </ac:spMkLst>
        </pc:spChg>
      </pc:sldChg>
      <pc:sldChg chg="modSp add mod modNotesTx">
        <pc:chgData name="Siobhan King" userId="65c9437f-93eb-40c9-928b-28722c5d0b00" providerId="ADAL" clId="{7CA68DEA-AB83-4A12-89F4-10D2C39194A8}" dt="2023-01-11T17:20:06.078" v="445" actId="14100"/>
        <pc:sldMkLst>
          <pc:docMk/>
          <pc:sldMk cId="1566647614" sldId="394"/>
        </pc:sldMkLst>
        <pc:spChg chg="mod">
          <ac:chgData name="Siobhan King" userId="65c9437f-93eb-40c9-928b-28722c5d0b00" providerId="ADAL" clId="{7CA68DEA-AB83-4A12-89F4-10D2C39194A8}" dt="2023-01-11T17:20:06.078" v="445" actId="14100"/>
          <ac:spMkLst>
            <pc:docMk/>
            <pc:sldMk cId="1566647614" sldId="394"/>
            <ac:spMk id="5" creationId="{4EC23B29-29A3-E4EB-37D6-0DB212463D8C}"/>
          </ac:spMkLst>
        </pc:spChg>
        <pc:spChg chg="mod">
          <ac:chgData name="Siobhan King" userId="65c9437f-93eb-40c9-928b-28722c5d0b00" providerId="ADAL" clId="{7CA68DEA-AB83-4A12-89F4-10D2C39194A8}" dt="2023-01-11T17:19:59.608" v="444" actId="20577"/>
          <ac:spMkLst>
            <pc:docMk/>
            <pc:sldMk cId="1566647614" sldId="394"/>
            <ac:spMk id="7" creationId="{120DF7C9-CBEC-6F9F-A1EF-B95A58DFE1F8}"/>
          </ac:spMkLst>
        </pc:spChg>
      </pc:sldChg>
      <pc:sldChg chg="add del setBg">
        <pc:chgData name="Siobhan King" userId="65c9437f-93eb-40c9-928b-28722c5d0b00" providerId="ADAL" clId="{7CA68DEA-AB83-4A12-89F4-10D2C39194A8}" dt="2023-01-11T17:20:43.688" v="447"/>
        <pc:sldMkLst>
          <pc:docMk/>
          <pc:sldMk cId="96939758" sldId="395"/>
        </pc:sldMkLst>
      </pc:sldChg>
      <pc:sldChg chg="modSp mod modNotesTx">
        <pc:chgData name="Siobhan King" userId="65c9437f-93eb-40c9-928b-28722c5d0b00" providerId="ADAL" clId="{7CA68DEA-AB83-4A12-89F4-10D2C39194A8}" dt="2023-01-11T17:22:12.074" v="470" actId="20577"/>
        <pc:sldMkLst>
          <pc:docMk/>
          <pc:sldMk cId="2688553651" sldId="395"/>
        </pc:sldMkLst>
        <pc:spChg chg="mod">
          <ac:chgData name="Siobhan King" userId="65c9437f-93eb-40c9-928b-28722c5d0b00" providerId="ADAL" clId="{7CA68DEA-AB83-4A12-89F4-10D2C39194A8}" dt="2023-01-11T17:21:57.854" v="467" actId="20577"/>
          <ac:spMkLst>
            <pc:docMk/>
            <pc:sldMk cId="2688553651" sldId="395"/>
            <ac:spMk id="7" creationId="{120DF7C9-CBEC-6F9F-A1EF-B95A58DFE1F8}"/>
          </ac:spMkLst>
        </pc:spChg>
      </pc:sldChg>
      <pc:sldChg chg="addSp delSp modSp add del mod">
        <pc:chgData name="Siobhan King" userId="65c9437f-93eb-40c9-928b-28722c5d0b00" providerId="ADAL" clId="{7CA68DEA-AB83-4A12-89F4-10D2C39194A8}" dt="2023-01-11T17:21:20.854" v="461" actId="2890"/>
        <pc:sldMkLst>
          <pc:docMk/>
          <pc:sldMk cId="2883057811" sldId="395"/>
        </pc:sldMkLst>
        <pc:spChg chg="add del mod">
          <ac:chgData name="Siobhan King" userId="65c9437f-93eb-40c9-928b-28722c5d0b00" providerId="ADAL" clId="{7CA68DEA-AB83-4A12-89F4-10D2C39194A8}" dt="2023-01-11T17:21:20.214" v="460"/>
          <ac:spMkLst>
            <pc:docMk/>
            <pc:sldMk cId="2883057811" sldId="395"/>
            <ac:spMk id="5" creationId="{90C193C6-1BCF-2D2C-0354-1D80B3578B0A}"/>
          </ac:spMkLst>
        </pc:spChg>
        <pc:spChg chg="add del mod">
          <ac:chgData name="Siobhan King" userId="65c9437f-93eb-40c9-928b-28722c5d0b00" providerId="ADAL" clId="{7CA68DEA-AB83-4A12-89F4-10D2C39194A8}" dt="2023-01-11T17:21:17.912" v="456"/>
          <ac:spMkLst>
            <pc:docMk/>
            <pc:sldMk cId="2883057811" sldId="395"/>
            <ac:spMk id="9" creationId="{D0EEB0E2-7BBE-9254-5841-437F0742E882}"/>
          </ac:spMkLst>
        </pc:spChg>
      </pc:sldChg>
      <pc:sldChg chg="modSp mod modNotesTx">
        <pc:chgData name="Siobhan King" userId="65c9437f-93eb-40c9-928b-28722c5d0b00" providerId="ADAL" clId="{7CA68DEA-AB83-4A12-89F4-10D2C39194A8}" dt="2023-01-11T17:22:46.212" v="477" actId="20577"/>
        <pc:sldMkLst>
          <pc:docMk/>
          <pc:sldMk cId="245844559" sldId="396"/>
        </pc:sldMkLst>
        <pc:spChg chg="mod">
          <ac:chgData name="Siobhan King" userId="65c9437f-93eb-40c9-928b-28722c5d0b00" providerId="ADAL" clId="{7CA68DEA-AB83-4A12-89F4-10D2C39194A8}" dt="2023-01-11T17:22:34.534" v="474" actId="1076"/>
          <ac:spMkLst>
            <pc:docMk/>
            <pc:sldMk cId="245844559" sldId="396"/>
            <ac:spMk id="2" creationId="{2799BB84-273E-AB20-77DB-1DBA984F7581}"/>
          </ac:spMkLst>
        </pc:spChg>
        <pc:spChg chg="mod">
          <ac:chgData name="Siobhan King" userId="65c9437f-93eb-40c9-928b-28722c5d0b00" providerId="ADAL" clId="{7CA68DEA-AB83-4A12-89F4-10D2C39194A8}" dt="2023-01-11T17:22:27.166" v="473" actId="20577"/>
          <ac:spMkLst>
            <pc:docMk/>
            <pc:sldMk cId="245844559" sldId="396"/>
            <ac:spMk id="7" creationId="{120DF7C9-CBEC-6F9F-A1EF-B95A58DFE1F8}"/>
          </ac:spMkLst>
        </pc:spChg>
      </pc:sldChg>
      <pc:sldChg chg="addSp modSp mod modNotesTx">
        <pc:chgData name="Siobhan King" userId="65c9437f-93eb-40c9-928b-28722c5d0b00" providerId="ADAL" clId="{7CA68DEA-AB83-4A12-89F4-10D2C39194A8}" dt="2023-01-11T17:24:40.030" v="531"/>
        <pc:sldMkLst>
          <pc:docMk/>
          <pc:sldMk cId="3815825131" sldId="397"/>
        </pc:sldMkLst>
        <pc:spChg chg="mod">
          <ac:chgData name="Siobhan King" userId="65c9437f-93eb-40c9-928b-28722c5d0b00" providerId="ADAL" clId="{7CA68DEA-AB83-4A12-89F4-10D2C39194A8}" dt="2023-01-11T17:23:35.766" v="479" actId="1076"/>
          <ac:spMkLst>
            <pc:docMk/>
            <pc:sldMk cId="3815825131" sldId="397"/>
            <ac:spMk id="2" creationId="{2799BB84-273E-AB20-77DB-1DBA984F7581}"/>
          </ac:spMkLst>
        </pc:spChg>
        <pc:spChg chg="add mod">
          <ac:chgData name="Siobhan King" userId="65c9437f-93eb-40c9-928b-28722c5d0b00" providerId="ADAL" clId="{7CA68DEA-AB83-4A12-89F4-10D2C39194A8}" dt="2023-01-11T17:24:19.224" v="529" actId="20577"/>
          <ac:spMkLst>
            <pc:docMk/>
            <pc:sldMk cId="3815825131" sldId="397"/>
            <ac:spMk id="5" creationId="{BAC1FAB4-2F5A-08E9-46B0-D31D596F376C}"/>
          </ac:spMkLst>
        </pc:spChg>
        <pc:spChg chg="mod">
          <ac:chgData name="Siobhan King" userId="65c9437f-93eb-40c9-928b-28722c5d0b00" providerId="ADAL" clId="{7CA68DEA-AB83-4A12-89F4-10D2C39194A8}" dt="2023-01-11T17:23:47.062" v="493" actId="20577"/>
          <ac:spMkLst>
            <pc:docMk/>
            <pc:sldMk cId="3815825131" sldId="397"/>
            <ac:spMk id="7" creationId="{120DF7C9-CBEC-6F9F-A1EF-B95A58DFE1F8}"/>
          </ac:spMkLst>
        </pc:spChg>
      </pc:sldChg>
      <pc:sldChg chg="addSp delSp modSp mod modNotesTx">
        <pc:chgData name="Siobhan King" userId="65c9437f-93eb-40c9-928b-28722c5d0b00" providerId="ADAL" clId="{7CA68DEA-AB83-4A12-89F4-10D2C39194A8}" dt="2023-01-11T17:25:50.439" v="555"/>
        <pc:sldMkLst>
          <pc:docMk/>
          <pc:sldMk cId="1599624365" sldId="398"/>
        </pc:sldMkLst>
        <pc:spChg chg="del">
          <ac:chgData name="Siobhan King" userId="65c9437f-93eb-40c9-928b-28722c5d0b00" providerId="ADAL" clId="{7CA68DEA-AB83-4A12-89F4-10D2C39194A8}" dt="2023-01-11T17:25:19.144" v="535" actId="478"/>
          <ac:spMkLst>
            <pc:docMk/>
            <pc:sldMk cId="1599624365" sldId="398"/>
            <ac:spMk id="2" creationId="{2799BB84-273E-AB20-77DB-1DBA984F7581}"/>
          </ac:spMkLst>
        </pc:spChg>
        <pc:spChg chg="del">
          <ac:chgData name="Siobhan King" userId="65c9437f-93eb-40c9-928b-28722c5d0b00" providerId="ADAL" clId="{7CA68DEA-AB83-4A12-89F4-10D2C39194A8}" dt="2023-01-11T17:25:18.289" v="534" actId="478"/>
          <ac:spMkLst>
            <pc:docMk/>
            <pc:sldMk cId="1599624365" sldId="398"/>
            <ac:spMk id="3" creationId="{8E4FF92C-F91B-FBCA-96ED-C11B822F98B9}"/>
          </ac:spMkLst>
        </pc:spChg>
        <pc:spChg chg="del mod">
          <ac:chgData name="Siobhan King" userId="65c9437f-93eb-40c9-928b-28722c5d0b00" providerId="ADAL" clId="{7CA68DEA-AB83-4A12-89F4-10D2C39194A8}" dt="2023-01-11T17:25:17.249" v="533" actId="478"/>
          <ac:spMkLst>
            <pc:docMk/>
            <pc:sldMk cId="1599624365" sldId="398"/>
            <ac:spMk id="7" creationId="{120DF7C9-CBEC-6F9F-A1EF-B95A58DFE1F8}"/>
          </ac:spMkLst>
        </pc:spChg>
        <pc:spChg chg="add mod">
          <ac:chgData name="Siobhan King" userId="65c9437f-93eb-40c9-928b-28722c5d0b00" providerId="ADAL" clId="{7CA68DEA-AB83-4A12-89F4-10D2C39194A8}" dt="2023-01-11T17:25:42.898" v="554" actId="20577"/>
          <ac:spMkLst>
            <pc:docMk/>
            <pc:sldMk cId="1599624365" sldId="398"/>
            <ac:spMk id="9" creationId="{3433FDEA-F11E-2740-9BB3-409749D29A33}"/>
          </ac:spMkLst>
        </pc:spChg>
        <pc:spChg chg="add mod">
          <ac:chgData name="Siobhan King" userId="65c9437f-93eb-40c9-928b-28722c5d0b00" providerId="ADAL" clId="{7CA68DEA-AB83-4A12-89F4-10D2C39194A8}" dt="2023-01-11T17:25:20.253" v="536"/>
          <ac:spMkLst>
            <pc:docMk/>
            <pc:sldMk cId="1599624365" sldId="398"/>
            <ac:spMk id="10" creationId="{256ED98D-74F9-BD0D-67D8-CAB4FC01AB7C}"/>
          </ac:spMkLst>
        </pc:spChg>
        <pc:spChg chg="add mod">
          <ac:chgData name="Siobhan King" userId="65c9437f-93eb-40c9-928b-28722c5d0b00" providerId="ADAL" clId="{7CA68DEA-AB83-4A12-89F4-10D2C39194A8}" dt="2023-01-11T17:25:20.253" v="536"/>
          <ac:spMkLst>
            <pc:docMk/>
            <pc:sldMk cId="1599624365" sldId="398"/>
            <ac:spMk id="11" creationId="{BB27F803-719D-6514-8F8D-BC26B52B5D64}"/>
          </ac:spMkLst>
        </pc:spChg>
      </pc:sldChg>
      <pc:sldChg chg="modSp add mod">
        <pc:chgData name="Siobhan King" userId="65c9437f-93eb-40c9-928b-28722c5d0b00" providerId="ADAL" clId="{7CA68DEA-AB83-4A12-89F4-10D2C39194A8}" dt="2023-01-11T17:26:06.520" v="560" actId="20577"/>
        <pc:sldMkLst>
          <pc:docMk/>
          <pc:sldMk cId="512459169" sldId="399"/>
        </pc:sldMkLst>
        <pc:spChg chg="mod">
          <ac:chgData name="Siobhan King" userId="65c9437f-93eb-40c9-928b-28722c5d0b00" providerId="ADAL" clId="{7CA68DEA-AB83-4A12-89F4-10D2C39194A8}" dt="2023-01-11T17:26:06.520" v="560" actId="20577"/>
          <ac:spMkLst>
            <pc:docMk/>
            <pc:sldMk cId="512459169" sldId="399"/>
            <ac:spMk id="9" creationId="{3433FDEA-F11E-2740-9BB3-409749D29A33}"/>
          </ac:spMkLst>
        </pc:spChg>
      </pc:sldChg>
      <pc:sldChg chg="modSp mod modNotesTx">
        <pc:chgData name="Siobhan King" userId="65c9437f-93eb-40c9-928b-28722c5d0b00" providerId="ADAL" clId="{7CA68DEA-AB83-4A12-89F4-10D2C39194A8}" dt="2023-01-11T17:27:13.683" v="576" actId="20577"/>
        <pc:sldMkLst>
          <pc:docMk/>
          <pc:sldMk cId="2881916560" sldId="400"/>
        </pc:sldMkLst>
        <pc:spChg chg="mod">
          <ac:chgData name="Siobhan King" userId="65c9437f-93eb-40c9-928b-28722c5d0b00" providerId="ADAL" clId="{7CA68DEA-AB83-4A12-89F4-10D2C39194A8}" dt="2023-01-11T17:26:38.860" v="568" actId="20577"/>
          <ac:spMkLst>
            <pc:docMk/>
            <pc:sldMk cId="2881916560" sldId="400"/>
            <ac:spMk id="7" creationId="{120DF7C9-CBEC-6F9F-A1EF-B95A58DFE1F8}"/>
          </ac:spMkLst>
        </pc:spChg>
      </pc:sldChg>
      <pc:sldChg chg="add del setBg">
        <pc:chgData name="Siobhan King" userId="65c9437f-93eb-40c9-928b-28722c5d0b00" providerId="ADAL" clId="{7CA68DEA-AB83-4A12-89F4-10D2C39194A8}" dt="2023-01-11T17:26:26.628" v="562"/>
        <pc:sldMkLst>
          <pc:docMk/>
          <pc:sldMk cId="3333462178" sldId="400"/>
        </pc:sldMkLst>
      </pc:sldChg>
      <pc:sldChg chg="add del setBg">
        <pc:chgData name="Siobhan King" userId="65c9437f-93eb-40c9-928b-28722c5d0b00" providerId="ADAL" clId="{7CA68DEA-AB83-4A12-89F4-10D2C39194A8}" dt="2023-01-11T17:26:26.628" v="562"/>
        <pc:sldMkLst>
          <pc:docMk/>
          <pc:sldMk cId="1354983988" sldId="401"/>
        </pc:sldMkLst>
      </pc:sldChg>
      <pc:sldChg chg="modSp mod modNotesTx">
        <pc:chgData name="Siobhan King" userId="65c9437f-93eb-40c9-928b-28722c5d0b00" providerId="ADAL" clId="{7CA68DEA-AB83-4A12-89F4-10D2C39194A8}" dt="2023-01-11T17:27:21.741" v="577"/>
        <pc:sldMkLst>
          <pc:docMk/>
          <pc:sldMk cId="1920934672" sldId="401"/>
        </pc:sldMkLst>
        <pc:spChg chg="mod">
          <ac:chgData name="Siobhan King" userId="65c9437f-93eb-40c9-928b-28722c5d0b00" providerId="ADAL" clId="{7CA68DEA-AB83-4A12-89F4-10D2C39194A8}" dt="2023-01-11T17:27:02.810" v="570" actId="1076"/>
          <ac:spMkLst>
            <pc:docMk/>
            <pc:sldMk cId="1920934672" sldId="401"/>
            <ac:spMk id="2" creationId="{2799BB84-273E-AB20-77DB-1DBA984F7581}"/>
          </ac:spMkLst>
        </pc:spChg>
        <pc:spChg chg="mod">
          <ac:chgData name="Siobhan King" userId="65c9437f-93eb-40c9-928b-28722c5d0b00" providerId="ADAL" clId="{7CA68DEA-AB83-4A12-89F4-10D2C39194A8}" dt="2023-01-11T17:27:05.019" v="572" actId="20577"/>
          <ac:spMkLst>
            <pc:docMk/>
            <pc:sldMk cId="1920934672" sldId="401"/>
            <ac:spMk id="7" creationId="{120DF7C9-CBEC-6F9F-A1EF-B95A58DFE1F8}"/>
          </ac:spMkLst>
        </pc:spChg>
      </pc:sldChg>
      <pc:sldChg chg="addSp delSp modSp mod modNotesTx">
        <pc:chgData name="Siobhan King" userId="65c9437f-93eb-40c9-928b-28722c5d0b00" providerId="ADAL" clId="{7CA68DEA-AB83-4A12-89F4-10D2C39194A8}" dt="2023-01-11T17:28:29.596" v="599" actId="20577"/>
        <pc:sldMkLst>
          <pc:docMk/>
          <pc:sldMk cId="615482410" sldId="402"/>
        </pc:sldMkLst>
        <pc:spChg chg="del">
          <ac:chgData name="Siobhan King" userId="65c9437f-93eb-40c9-928b-28722c5d0b00" providerId="ADAL" clId="{7CA68DEA-AB83-4A12-89F4-10D2C39194A8}" dt="2023-01-11T17:28:11.108" v="583" actId="478"/>
          <ac:spMkLst>
            <pc:docMk/>
            <pc:sldMk cId="615482410" sldId="402"/>
            <ac:spMk id="2" creationId="{2799BB84-273E-AB20-77DB-1DBA984F7581}"/>
          </ac:spMkLst>
        </pc:spChg>
        <pc:spChg chg="del">
          <ac:chgData name="Siobhan King" userId="65c9437f-93eb-40c9-928b-28722c5d0b00" providerId="ADAL" clId="{7CA68DEA-AB83-4A12-89F4-10D2C39194A8}" dt="2023-01-11T17:28:09.995" v="582" actId="478"/>
          <ac:spMkLst>
            <pc:docMk/>
            <pc:sldMk cId="615482410" sldId="402"/>
            <ac:spMk id="3" creationId="{8E4FF92C-F91B-FBCA-96ED-C11B822F98B9}"/>
          </ac:spMkLst>
        </pc:spChg>
        <pc:spChg chg="del mod">
          <ac:chgData name="Siobhan King" userId="65c9437f-93eb-40c9-928b-28722c5d0b00" providerId="ADAL" clId="{7CA68DEA-AB83-4A12-89F4-10D2C39194A8}" dt="2023-01-11T17:28:08.513" v="581" actId="478"/>
          <ac:spMkLst>
            <pc:docMk/>
            <pc:sldMk cId="615482410" sldId="402"/>
            <ac:spMk id="7" creationId="{120DF7C9-CBEC-6F9F-A1EF-B95A58DFE1F8}"/>
          </ac:spMkLst>
        </pc:spChg>
        <pc:spChg chg="add mod">
          <ac:chgData name="Siobhan King" userId="65c9437f-93eb-40c9-928b-28722c5d0b00" providerId="ADAL" clId="{7CA68DEA-AB83-4A12-89F4-10D2C39194A8}" dt="2023-01-11T17:28:29.596" v="599" actId="20577"/>
          <ac:spMkLst>
            <pc:docMk/>
            <pc:sldMk cId="615482410" sldId="402"/>
            <ac:spMk id="9" creationId="{263B4889-F185-9553-4E69-1A53B02476AF}"/>
          </ac:spMkLst>
        </pc:spChg>
        <pc:spChg chg="add mod">
          <ac:chgData name="Siobhan King" userId="65c9437f-93eb-40c9-928b-28722c5d0b00" providerId="ADAL" clId="{7CA68DEA-AB83-4A12-89F4-10D2C39194A8}" dt="2023-01-11T17:28:18.016" v="584"/>
          <ac:spMkLst>
            <pc:docMk/>
            <pc:sldMk cId="615482410" sldId="402"/>
            <ac:spMk id="10" creationId="{48686783-5D89-448D-31F2-370B44F73C3D}"/>
          </ac:spMkLst>
        </pc:spChg>
        <pc:spChg chg="add mod">
          <ac:chgData name="Siobhan King" userId="65c9437f-93eb-40c9-928b-28722c5d0b00" providerId="ADAL" clId="{7CA68DEA-AB83-4A12-89F4-10D2C39194A8}" dt="2023-01-11T17:28:18.016" v="584"/>
          <ac:spMkLst>
            <pc:docMk/>
            <pc:sldMk cId="615482410" sldId="402"/>
            <ac:spMk id="11" creationId="{5DC6E481-E6DB-9786-44E6-467BC430E2F4}"/>
          </ac:spMkLst>
        </pc:spChg>
      </pc:sldChg>
      <pc:sldChg chg="add del setBg">
        <pc:chgData name="Siobhan King" userId="65c9437f-93eb-40c9-928b-28722c5d0b00" providerId="ADAL" clId="{7CA68DEA-AB83-4A12-89F4-10D2C39194A8}" dt="2023-01-11T17:26:26.628" v="562"/>
        <pc:sldMkLst>
          <pc:docMk/>
          <pc:sldMk cId="3562429246" sldId="402"/>
        </pc:sldMkLst>
      </pc:sldChg>
      <pc:sldChg chg="addSp delSp modSp mod">
        <pc:chgData name="Siobhan King" userId="65c9437f-93eb-40c9-928b-28722c5d0b00" providerId="ADAL" clId="{7CA68DEA-AB83-4A12-89F4-10D2C39194A8}" dt="2023-01-11T17:29:29.766" v="618" actId="20577"/>
        <pc:sldMkLst>
          <pc:docMk/>
          <pc:sldMk cId="1199039933" sldId="403"/>
        </pc:sldMkLst>
        <pc:spChg chg="add mod">
          <ac:chgData name="Siobhan King" userId="65c9437f-93eb-40c9-928b-28722c5d0b00" providerId="ADAL" clId="{7CA68DEA-AB83-4A12-89F4-10D2C39194A8}" dt="2023-01-11T17:29:24.997" v="615" actId="20577"/>
          <ac:spMkLst>
            <pc:docMk/>
            <pc:sldMk cId="1199039933" sldId="403"/>
            <ac:spMk id="2" creationId="{E8DC5ACE-3DAB-D728-7596-EEC243E41C69}"/>
          </ac:spMkLst>
        </pc:spChg>
        <pc:spChg chg="add mod">
          <ac:chgData name="Siobhan King" userId="65c9437f-93eb-40c9-928b-28722c5d0b00" providerId="ADAL" clId="{7CA68DEA-AB83-4A12-89F4-10D2C39194A8}" dt="2023-01-11T17:28:57.842" v="603"/>
          <ac:spMkLst>
            <pc:docMk/>
            <pc:sldMk cId="1199039933" sldId="403"/>
            <ac:spMk id="3" creationId="{EA43A8A3-35EC-39EF-85E0-426FBB1922F2}"/>
          </ac:spMkLst>
        </pc:spChg>
        <pc:spChg chg="mod">
          <ac:chgData name="Siobhan King" userId="65c9437f-93eb-40c9-928b-28722c5d0b00" providerId="ADAL" clId="{7CA68DEA-AB83-4A12-89F4-10D2C39194A8}" dt="2023-01-11T17:29:29.766" v="618" actId="20577"/>
          <ac:spMkLst>
            <pc:docMk/>
            <pc:sldMk cId="1199039933" sldId="403"/>
            <ac:spMk id="5" creationId="{4EC23B29-29A3-E4EB-37D6-0DB212463D8C}"/>
          </ac:spMkLst>
        </pc:spChg>
        <pc:spChg chg="add mod">
          <ac:chgData name="Siobhan King" userId="65c9437f-93eb-40c9-928b-28722c5d0b00" providerId="ADAL" clId="{7CA68DEA-AB83-4A12-89F4-10D2C39194A8}" dt="2023-01-11T17:28:57.842" v="603"/>
          <ac:spMkLst>
            <pc:docMk/>
            <pc:sldMk cId="1199039933" sldId="403"/>
            <ac:spMk id="7" creationId="{592A3FAC-0926-714A-FCE4-80D5BB75C8D6}"/>
          </ac:spMkLst>
        </pc:spChg>
        <pc:spChg chg="del">
          <ac:chgData name="Siobhan King" userId="65c9437f-93eb-40c9-928b-28722c5d0b00" providerId="ADAL" clId="{7CA68DEA-AB83-4A12-89F4-10D2C39194A8}" dt="2023-01-11T17:28:53.314" v="600" actId="478"/>
          <ac:spMkLst>
            <pc:docMk/>
            <pc:sldMk cId="1199039933" sldId="403"/>
            <ac:spMk id="9" creationId="{3433FDEA-F11E-2740-9BB3-409749D29A33}"/>
          </ac:spMkLst>
        </pc:spChg>
        <pc:spChg chg="del">
          <ac:chgData name="Siobhan King" userId="65c9437f-93eb-40c9-928b-28722c5d0b00" providerId="ADAL" clId="{7CA68DEA-AB83-4A12-89F4-10D2C39194A8}" dt="2023-01-11T17:28:57.379" v="602" actId="478"/>
          <ac:spMkLst>
            <pc:docMk/>
            <pc:sldMk cId="1199039933" sldId="403"/>
            <ac:spMk id="10" creationId="{256ED98D-74F9-BD0D-67D8-CAB4FC01AB7C}"/>
          </ac:spMkLst>
        </pc:spChg>
        <pc:spChg chg="del">
          <ac:chgData name="Siobhan King" userId="65c9437f-93eb-40c9-928b-28722c5d0b00" providerId="ADAL" clId="{7CA68DEA-AB83-4A12-89F4-10D2C39194A8}" dt="2023-01-11T17:28:55.455" v="601" actId="478"/>
          <ac:spMkLst>
            <pc:docMk/>
            <pc:sldMk cId="1199039933" sldId="403"/>
            <ac:spMk id="11" creationId="{BB27F803-719D-6514-8F8D-BC26B52B5D64}"/>
          </ac:spMkLst>
        </pc:spChg>
      </pc:sldChg>
      <pc:sldChg chg="add del setBg">
        <pc:chgData name="Siobhan King" userId="65c9437f-93eb-40c9-928b-28722c5d0b00" providerId="ADAL" clId="{7CA68DEA-AB83-4A12-89F4-10D2C39194A8}" dt="2023-01-11T17:26:26.628" v="562"/>
        <pc:sldMkLst>
          <pc:docMk/>
          <pc:sldMk cId="1230371187" sldId="403"/>
        </pc:sldMkLst>
      </pc:sldChg>
      <pc:sldChg chg="del">
        <pc:chgData name="Siobhan King" userId="65c9437f-93eb-40c9-928b-28722c5d0b00" providerId="ADAL" clId="{7CA68DEA-AB83-4A12-89F4-10D2C39194A8}" dt="2023-01-11T17:29:55.605" v="620" actId="47"/>
        <pc:sldMkLst>
          <pc:docMk/>
          <pc:sldMk cId="2458226052" sldId="404"/>
        </pc:sldMkLst>
      </pc:sldChg>
      <pc:sldChg chg="add del setBg">
        <pc:chgData name="Siobhan King" userId="65c9437f-93eb-40c9-928b-28722c5d0b00" providerId="ADAL" clId="{7CA68DEA-AB83-4A12-89F4-10D2C39194A8}" dt="2023-01-11T17:26:26.628" v="562"/>
        <pc:sldMkLst>
          <pc:docMk/>
          <pc:sldMk cId="3204215319" sldId="404"/>
        </pc:sldMkLst>
      </pc:sldChg>
      <pc:sldChg chg="modSp add mod">
        <pc:chgData name="Siobhan King" userId="65c9437f-93eb-40c9-928b-28722c5d0b00" providerId="ADAL" clId="{7CA68DEA-AB83-4A12-89F4-10D2C39194A8}" dt="2023-01-11T17:30:06.700" v="626" actId="14100"/>
        <pc:sldMkLst>
          <pc:docMk/>
          <pc:sldMk cId="2605760044" sldId="405"/>
        </pc:sldMkLst>
        <pc:spChg chg="mod">
          <ac:chgData name="Siobhan King" userId="65c9437f-93eb-40c9-928b-28722c5d0b00" providerId="ADAL" clId="{7CA68DEA-AB83-4A12-89F4-10D2C39194A8}" dt="2023-01-11T17:30:06.700" v="626" actId="14100"/>
          <ac:spMkLst>
            <pc:docMk/>
            <pc:sldMk cId="2605760044" sldId="405"/>
            <ac:spMk id="2" creationId="{E8DC5ACE-3DAB-D728-7596-EEC243E41C69}"/>
          </ac:spMkLst>
        </pc:spChg>
      </pc:sldChg>
    </pc:docChg>
  </pc:docChgLst>
  <pc:docChgLst>
    <pc:chgData name="Nicola Adams" userId="2f95f43e-de7e-4293-ae98-e1e30112b6bf" providerId="ADAL" clId="{4D1AA3C3-2DB7-465C-86EA-AB105ED055FB}"/>
    <pc:docChg chg="modSld">
      <pc:chgData name="Nicola Adams" userId="2f95f43e-de7e-4293-ae98-e1e30112b6bf" providerId="ADAL" clId="{4D1AA3C3-2DB7-465C-86EA-AB105ED055FB}" dt="2023-06-27T14:29:37.568" v="2" actId="20577"/>
      <pc:docMkLst>
        <pc:docMk/>
      </pc:docMkLst>
      <pc:sldChg chg="modSp mod">
        <pc:chgData name="Nicola Adams" userId="2f95f43e-de7e-4293-ae98-e1e30112b6bf" providerId="ADAL" clId="{4D1AA3C3-2DB7-465C-86EA-AB105ED055FB}" dt="2023-06-27T14:29:37.568" v="2" actId="20577"/>
        <pc:sldMkLst>
          <pc:docMk/>
          <pc:sldMk cId="1599624365" sldId="398"/>
        </pc:sldMkLst>
        <pc:spChg chg="mod">
          <ac:chgData name="Nicola Adams" userId="2f95f43e-de7e-4293-ae98-e1e30112b6bf" providerId="ADAL" clId="{4D1AA3C3-2DB7-465C-86EA-AB105ED055FB}" dt="2023-06-27T14:29:37.568" v="2" actId="20577"/>
          <ac:spMkLst>
            <pc:docMk/>
            <pc:sldMk cId="1599624365" sldId="398"/>
            <ac:spMk id="9" creationId="{3433FDEA-F11E-2740-9BB3-409749D29A33}"/>
          </ac:spMkLst>
        </pc:spChg>
      </pc:sldChg>
    </pc:docChg>
  </pc:docChgLst>
  <pc:docChgLst>
    <pc:chgData name="Nicola Adams" userId="2f95f43e-de7e-4293-ae98-e1e30112b6bf" providerId="ADAL" clId="{3425BCCB-6540-463C-B275-6E365FDEE5E7}"/>
    <pc:docChg chg="custSel modSld">
      <pc:chgData name="Nicola Adams" userId="2f95f43e-de7e-4293-ae98-e1e30112b6bf" providerId="ADAL" clId="{3425BCCB-6540-463C-B275-6E365FDEE5E7}" dt="2023-01-31T15:44:25.040" v="64" actId="5793"/>
      <pc:docMkLst>
        <pc:docMk/>
      </pc:docMkLst>
      <pc:sldChg chg="modSp mod">
        <pc:chgData name="Nicola Adams" userId="2f95f43e-de7e-4293-ae98-e1e30112b6bf" providerId="ADAL" clId="{3425BCCB-6540-463C-B275-6E365FDEE5E7}" dt="2023-01-31T15:41:30.728" v="0"/>
        <pc:sldMkLst>
          <pc:docMk/>
          <pc:sldMk cId="1150239664" sldId="287"/>
        </pc:sldMkLst>
        <pc:spChg chg="mod">
          <ac:chgData name="Nicola Adams" userId="2f95f43e-de7e-4293-ae98-e1e30112b6bf" providerId="ADAL" clId="{3425BCCB-6540-463C-B275-6E365FDEE5E7}" dt="2023-01-31T15:41:30.728" v="0"/>
          <ac:spMkLst>
            <pc:docMk/>
            <pc:sldMk cId="1150239664" sldId="287"/>
            <ac:spMk id="17" creationId="{DFCCA19C-9BF6-FCAB-34F6-FC6553E0FFAD}"/>
          </ac:spMkLst>
        </pc:spChg>
      </pc:sldChg>
      <pc:sldChg chg="modSp mod">
        <pc:chgData name="Nicola Adams" userId="2f95f43e-de7e-4293-ae98-e1e30112b6bf" providerId="ADAL" clId="{3425BCCB-6540-463C-B275-6E365FDEE5E7}" dt="2023-01-31T15:44:25.040" v="64" actId="5793"/>
        <pc:sldMkLst>
          <pc:docMk/>
          <pc:sldMk cId="3546248692" sldId="308"/>
        </pc:sldMkLst>
        <pc:spChg chg="mod">
          <ac:chgData name="Nicola Adams" userId="2f95f43e-de7e-4293-ae98-e1e30112b6bf" providerId="ADAL" clId="{3425BCCB-6540-463C-B275-6E365FDEE5E7}" dt="2023-01-31T15:44:25.040" v="64" actId="5793"/>
          <ac:spMkLst>
            <pc:docMk/>
            <pc:sldMk cId="3546248692" sldId="308"/>
            <ac:spMk id="3" creationId="{205829F6-E5D0-7FAB-73DC-C1AEB3035DC5}"/>
          </ac:spMkLst>
        </pc:spChg>
      </pc:sldChg>
      <pc:sldChg chg="modSp mod">
        <pc:chgData name="Nicola Adams" userId="2f95f43e-de7e-4293-ae98-e1e30112b6bf" providerId="ADAL" clId="{3425BCCB-6540-463C-B275-6E365FDEE5E7}" dt="2023-01-31T15:42:03.457" v="7" actId="5793"/>
        <pc:sldMkLst>
          <pc:docMk/>
          <pc:sldMk cId="850310526" sldId="393"/>
        </pc:sldMkLst>
        <pc:spChg chg="mod">
          <ac:chgData name="Nicola Adams" userId="2f95f43e-de7e-4293-ae98-e1e30112b6bf" providerId="ADAL" clId="{3425BCCB-6540-463C-B275-6E365FDEE5E7}" dt="2023-01-31T15:42:03.457" v="7" actId="5793"/>
          <ac:spMkLst>
            <pc:docMk/>
            <pc:sldMk cId="850310526" sldId="393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2:16.970" v="12" actId="5793"/>
        <pc:sldMkLst>
          <pc:docMk/>
          <pc:sldMk cId="1566647614" sldId="394"/>
        </pc:sldMkLst>
        <pc:spChg chg="mod">
          <ac:chgData name="Nicola Adams" userId="2f95f43e-de7e-4293-ae98-e1e30112b6bf" providerId="ADAL" clId="{3425BCCB-6540-463C-B275-6E365FDEE5E7}" dt="2023-01-31T15:42:16.970" v="12" actId="5793"/>
          <ac:spMkLst>
            <pc:docMk/>
            <pc:sldMk cId="1566647614" sldId="394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2:23.811" v="16" actId="5793"/>
        <pc:sldMkLst>
          <pc:docMk/>
          <pc:sldMk cId="2688553651" sldId="395"/>
        </pc:sldMkLst>
        <pc:spChg chg="mod">
          <ac:chgData name="Nicola Adams" userId="2f95f43e-de7e-4293-ae98-e1e30112b6bf" providerId="ADAL" clId="{3425BCCB-6540-463C-B275-6E365FDEE5E7}" dt="2023-01-31T15:42:23.811" v="16" actId="5793"/>
          <ac:spMkLst>
            <pc:docMk/>
            <pc:sldMk cId="2688553651" sldId="395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2:31.706" v="20" actId="5793"/>
        <pc:sldMkLst>
          <pc:docMk/>
          <pc:sldMk cId="245844559" sldId="396"/>
        </pc:sldMkLst>
        <pc:spChg chg="mod">
          <ac:chgData name="Nicola Adams" userId="2f95f43e-de7e-4293-ae98-e1e30112b6bf" providerId="ADAL" clId="{3425BCCB-6540-463C-B275-6E365FDEE5E7}" dt="2023-01-31T15:42:31.706" v="20" actId="5793"/>
          <ac:spMkLst>
            <pc:docMk/>
            <pc:sldMk cId="245844559" sldId="396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2:40.490" v="25" actId="20577"/>
        <pc:sldMkLst>
          <pc:docMk/>
          <pc:sldMk cId="3815825131" sldId="397"/>
        </pc:sldMkLst>
        <pc:spChg chg="mod">
          <ac:chgData name="Nicola Adams" userId="2f95f43e-de7e-4293-ae98-e1e30112b6bf" providerId="ADAL" clId="{3425BCCB-6540-463C-B275-6E365FDEE5E7}" dt="2023-01-31T15:42:40.490" v="25" actId="20577"/>
          <ac:spMkLst>
            <pc:docMk/>
            <pc:sldMk cId="3815825131" sldId="397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3:01.508" v="30" actId="20577"/>
        <pc:sldMkLst>
          <pc:docMk/>
          <pc:sldMk cId="1599624365" sldId="398"/>
        </pc:sldMkLst>
        <pc:spChg chg="mod">
          <ac:chgData name="Nicola Adams" userId="2f95f43e-de7e-4293-ae98-e1e30112b6bf" providerId="ADAL" clId="{3425BCCB-6540-463C-B275-6E365FDEE5E7}" dt="2023-01-31T15:43:01.508" v="30" actId="20577"/>
          <ac:spMkLst>
            <pc:docMk/>
            <pc:sldMk cId="1599624365" sldId="398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3:14.078" v="36" actId="20577"/>
        <pc:sldMkLst>
          <pc:docMk/>
          <pc:sldMk cId="512459169" sldId="399"/>
        </pc:sldMkLst>
        <pc:spChg chg="mod">
          <ac:chgData name="Nicola Adams" userId="2f95f43e-de7e-4293-ae98-e1e30112b6bf" providerId="ADAL" clId="{3425BCCB-6540-463C-B275-6E365FDEE5E7}" dt="2023-01-31T15:43:10.476" v="35" actId="5793"/>
          <ac:spMkLst>
            <pc:docMk/>
            <pc:sldMk cId="512459169" sldId="399"/>
            <ac:spMk id="4" creationId="{0A504AF7-186F-86C5-9C2A-924E2AEAE8DC}"/>
          </ac:spMkLst>
        </pc:spChg>
        <pc:spChg chg="mod">
          <ac:chgData name="Nicola Adams" userId="2f95f43e-de7e-4293-ae98-e1e30112b6bf" providerId="ADAL" clId="{3425BCCB-6540-463C-B275-6E365FDEE5E7}" dt="2023-01-31T15:43:14.078" v="36" actId="20577"/>
          <ac:spMkLst>
            <pc:docMk/>
            <pc:sldMk cId="512459169" sldId="399"/>
            <ac:spMk id="9" creationId="{3433FDEA-F11E-2740-9BB3-409749D29A33}"/>
          </ac:spMkLst>
        </pc:spChg>
      </pc:sldChg>
      <pc:sldChg chg="modSp mod">
        <pc:chgData name="Nicola Adams" userId="2f95f43e-de7e-4293-ae98-e1e30112b6bf" providerId="ADAL" clId="{3425BCCB-6540-463C-B275-6E365FDEE5E7}" dt="2023-01-31T15:43:20.827" v="40" actId="5793"/>
        <pc:sldMkLst>
          <pc:docMk/>
          <pc:sldMk cId="2881916560" sldId="400"/>
        </pc:sldMkLst>
        <pc:spChg chg="mod">
          <ac:chgData name="Nicola Adams" userId="2f95f43e-de7e-4293-ae98-e1e30112b6bf" providerId="ADAL" clId="{3425BCCB-6540-463C-B275-6E365FDEE5E7}" dt="2023-01-31T15:43:20.827" v="40" actId="5793"/>
          <ac:spMkLst>
            <pc:docMk/>
            <pc:sldMk cId="2881916560" sldId="400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3:26.097" v="44" actId="5793"/>
        <pc:sldMkLst>
          <pc:docMk/>
          <pc:sldMk cId="1920934672" sldId="401"/>
        </pc:sldMkLst>
        <pc:spChg chg="mod">
          <ac:chgData name="Nicola Adams" userId="2f95f43e-de7e-4293-ae98-e1e30112b6bf" providerId="ADAL" clId="{3425BCCB-6540-463C-B275-6E365FDEE5E7}" dt="2023-01-31T15:43:26.097" v="44" actId="5793"/>
          <ac:spMkLst>
            <pc:docMk/>
            <pc:sldMk cId="1920934672" sldId="401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3:33.951" v="49" actId="5793"/>
        <pc:sldMkLst>
          <pc:docMk/>
          <pc:sldMk cId="615482410" sldId="402"/>
        </pc:sldMkLst>
        <pc:spChg chg="mod">
          <ac:chgData name="Nicola Adams" userId="2f95f43e-de7e-4293-ae98-e1e30112b6bf" providerId="ADAL" clId="{3425BCCB-6540-463C-B275-6E365FDEE5E7}" dt="2023-01-31T15:43:33.951" v="49" actId="5793"/>
          <ac:spMkLst>
            <pc:docMk/>
            <pc:sldMk cId="615482410" sldId="402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4:01.649" v="54" actId="5793"/>
        <pc:sldMkLst>
          <pc:docMk/>
          <pc:sldMk cId="1199039933" sldId="403"/>
        </pc:sldMkLst>
        <pc:spChg chg="mod">
          <ac:chgData name="Nicola Adams" userId="2f95f43e-de7e-4293-ae98-e1e30112b6bf" providerId="ADAL" clId="{3425BCCB-6540-463C-B275-6E365FDEE5E7}" dt="2023-01-31T15:44:01.649" v="54" actId="5793"/>
          <ac:spMkLst>
            <pc:docMk/>
            <pc:sldMk cId="1199039933" sldId="403"/>
            <ac:spMk id="4" creationId="{0A504AF7-186F-86C5-9C2A-924E2AEAE8DC}"/>
          </ac:spMkLst>
        </pc:spChg>
      </pc:sldChg>
      <pc:sldChg chg="modSp mod">
        <pc:chgData name="Nicola Adams" userId="2f95f43e-de7e-4293-ae98-e1e30112b6bf" providerId="ADAL" clId="{3425BCCB-6540-463C-B275-6E365FDEE5E7}" dt="2023-01-31T15:44:07.626" v="59" actId="5793"/>
        <pc:sldMkLst>
          <pc:docMk/>
          <pc:sldMk cId="2605760044" sldId="405"/>
        </pc:sldMkLst>
        <pc:spChg chg="mod">
          <ac:chgData name="Nicola Adams" userId="2f95f43e-de7e-4293-ae98-e1e30112b6bf" providerId="ADAL" clId="{3425BCCB-6540-463C-B275-6E365FDEE5E7}" dt="2023-01-31T15:44:07.626" v="59" actId="5793"/>
          <ac:spMkLst>
            <pc:docMk/>
            <pc:sldMk cId="2605760044" sldId="405"/>
            <ac:spMk id="4" creationId="{0A504AF7-186F-86C5-9C2A-924E2AEAE8D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sz="1100" dirty="0">
              <a:latin typeface="Mulish" pitchFamily="2" charset="77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337E6-6BEA-4891-BA4C-03122E4F3692}" type="datetimeFigureOut">
              <a:rPr lang="en-GB" sz="1100" smtClean="0">
                <a:latin typeface="Mulish" pitchFamily="2" charset="77"/>
              </a:rPr>
              <a:t>27/06/2023</a:t>
            </a:fld>
            <a:endParaRPr lang="en-GB" sz="1100" dirty="0">
              <a:latin typeface="Mulish" pitchFamily="2" charset="77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sz="1100" dirty="0">
              <a:latin typeface="Mulish" pitchFamily="2" charset="77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3F079-8787-42C7-A1E2-F3AB77833DF5}" type="slidenum">
              <a:rPr lang="en-GB" sz="1100" smtClean="0">
                <a:latin typeface="Mulish" pitchFamily="2" charset="77"/>
              </a:rPr>
              <a:t>‹#›</a:t>
            </a:fld>
            <a:endParaRPr lang="en-GB" sz="1100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40537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100" b="0" i="0">
                <a:latin typeface="Mulish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100" b="0" i="0">
                <a:latin typeface="Mulish" pitchFamily="2" charset="77"/>
              </a:defRPr>
            </a:lvl1pPr>
          </a:lstStyle>
          <a:p>
            <a:fld id="{3BEE73F2-55BE-4DED-BD00-A7CC6FAF8851}" type="datetimeFigureOut">
              <a:rPr lang="en-GB" smtClean="0"/>
              <a:pPr/>
              <a:t>27/06/2023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85900" y="448585"/>
            <a:ext cx="3751312" cy="2110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32656" y="2627783"/>
            <a:ext cx="6192688" cy="605742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100" b="0" i="0">
                <a:latin typeface="Mulish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100" b="0" i="0">
                <a:latin typeface="Mulish" pitchFamily="2" charset="77"/>
              </a:defRPr>
            </a:lvl1pPr>
          </a:lstStyle>
          <a:p>
            <a:fld id="{53DFBC5D-9444-4997-B900-DD869E0474B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262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spcAft>
        <a:spcPts val="600"/>
      </a:spcAft>
      <a:buFont typeface="Arial" panose="020B0604020202020204" pitchFamily="34" charset="0"/>
      <a:buChar char="•"/>
      <a:defRPr sz="1200" b="0" i="0" kern="1200">
        <a:solidFill>
          <a:schemeClr val="tx1"/>
        </a:solidFill>
        <a:latin typeface="Mulish" pitchFamily="2" charset="77"/>
        <a:ea typeface="+mn-ea"/>
        <a:cs typeface="+mn-cs"/>
      </a:defRPr>
    </a:lvl1pPr>
    <a:lvl2pPr marL="361950" indent="-171450" algn="l" defTabSz="914400" rtl="0" eaLnBrk="1" latinLnBrk="0" hangingPunct="1">
      <a:spcAft>
        <a:spcPts val="600"/>
      </a:spcAft>
      <a:buFont typeface="Roboto" panose="02000000000000000000" pitchFamily="2" charset="0"/>
      <a:buChar char="‐"/>
      <a:defRPr sz="1200" b="0" i="0" kern="1200">
        <a:solidFill>
          <a:schemeClr val="tx1"/>
        </a:solidFill>
        <a:latin typeface="Mulish" pitchFamily="2" charset="77"/>
        <a:ea typeface="+mn-ea"/>
        <a:cs typeface="+mn-cs"/>
      </a:defRPr>
    </a:lvl2pPr>
    <a:lvl3pPr marL="541338" indent="-171450" algn="l" defTabSz="914400" rtl="0" eaLnBrk="1" latinLnBrk="0" hangingPunct="1">
      <a:spcAft>
        <a:spcPts val="600"/>
      </a:spcAft>
      <a:buFont typeface="Wingdings" panose="05000000000000000000" pitchFamily="2" charset="2"/>
      <a:buChar char="Ø"/>
      <a:defRPr sz="1200" b="0" i="0" kern="1200">
        <a:solidFill>
          <a:schemeClr val="tx1"/>
        </a:solidFill>
        <a:latin typeface="Mulish" pitchFamily="2" charset="7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311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Check that they know where the hundred has come from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347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Check that they know where the hundred has come from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01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5 ones and 5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+ 8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1537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5 ones and 5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102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Note the speaking frame has changed.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How can we use the base fact solve this calculation?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Do they spot that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5 tens and 5 tens makes 10 tens.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50 and 50 makes a hundred – NOTE: THERE IS AN ADDITIONAL 1 PRESENT, some may prefer to rename the calculation 100 + 1 + 8 – this is acceptable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What will they rename the calculation?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160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Check that they know where the hundred has come from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6440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Check that they know where the hundred has come from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460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Pupil copy of speaking frame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936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283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3 ones and 7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+ 4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683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3 ones and 7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+ 4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123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Note the speaking frame has changed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1017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How can we use the base fact solve this calculation?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Do they spot that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3 tens and 7 tens makes 10 tens.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30 and 70 makes a hundred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What will they rename the calculation?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FBC5D-9444-4997-B900-DD869E0474B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5257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6 ones and 4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+ 8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33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Can they spot the base fact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6 ones and 4 ones make ten.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The calculation can be renamed 10 + 8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857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85900" y="449263"/>
            <a:ext cx="3751263" cy="21097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Note the speaking frame has changed.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How can we use the base fact solve this calculation?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Do they spot that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6 tens and 4 tens makes 10 tens. 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60 and 40 makes a hundred</a:t>
            </a:r>
          </a:p>
          <a:p>
            <a:pPr marL="0" indent="0">
              <a:buNone/>
            </a:pPr>
            <a:r>
              <a:rPr lang="en-GB" sz="12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What will they rename the calculation?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DFBC5D-9444-4997-B900-DD869E0474B9}" type="slidenum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628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4946128"/>
            <a:ext cx="9144372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unito Sans Light" pitchFamily="2" charset="77"/>
                <a:ea typeface="Nunito Sans Light" pitchFamily="2" charset="77"/>
                <a:cs typeface="Nunito Sans Ligh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B636A0-A4C2-7867-09C9-2C76E2EBF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40874"/>
            <a:ext cx="4107688" cy="130944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2BD5C7-F850-A1DB-467C-5DEFC51CD0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6" y="3586837"/>
            <a:ext cx="9144372" cy="719137"/>
          </a:xfrm>
        </p:spPr>
        <p:txBody>
          <a:bodyPr anchor="ctr" anchorCtr="0"/>
          <a:lstStyle>
            <a:lvl1pPr>
              <a:defRPr sz="3200"/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57B4DA-5D24-962A-04BB-0F5914DE7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2493119"/>
            <a:ext cx="9144372" cy="719137"/>
          </a:xfrm>
        </p:spPr>
        <p:txBody>
          <a:bodyPr anchor="ctr" anchorCtr="0"/>
          <a:lstStyle>
            <a:lvl1pPr>
              <a:defRPr sz="36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827EEF-ED30-E08D-A4CD-078B86DB1E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5A93F1-14D3-C000-2344-6E6D6E9CD932}"/>
              </a:ext>
            </a:extLst>
          </p:cNvPr>
          <p:cNvSpPr txBox="1"/>
          <p:nvPr userDrawn="1"/>
        </p:nvSpPr>
        <p:spPr>
          <a:xfrm>
            <a:off x="2737104" y="290779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 anchorCtr="1">
            <a:noAutofit/>
          </a:bodyPr>
          <a:lstStyle/>
          <a:p>
            <a:pPr algn="l"/>
            <a:endParaRPr lang="en-US" b="1" i="0" dirty="0">
              <a:latin typeface="Mulish" pitchFamily="2" charset="77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F48D537-BFE7-AE32-A9C0-4A6FD0D5355F}"/>
              </a:ext>
            </a:extLst>
          </p:cNvPr>
          <p:cNvSpPr/>
          <p:nvPr userDrawn="1"/>
        </p:nvSpPr>
        <p:spPr>
          <a:xfrm>
            <a:off x="10992544" y="55892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03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formerly logo -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C11E5-2422-5674-E372-BE4DBA319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2422423"/>
            <a:ext cx="8424936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3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A2A17E-C94A-FE74-DCEF-3183D2F0AA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332D579-4309-D93F-BEE6-E183A812D095}"/>
              </a:ext>
            </a:extLst>
          </p:cNvPr>
          <p:cNvSpPr/>
          <p:nvPr userDrawn="1"/>
        </p:nvSpPr>
        <p:spPr>
          <a:xfrm>
            <a:off x="10992544" y="55892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Picture 5" descr="HFL Education logo, formerly Herts for Learning">
            <a:extLst>
              <a:ext uri="{FF2B5EF4-FFF2-40B4-BE49-F238E27FC236}">
                <a16:creationId xmlns:a16="http://schemas.microsoft.com/office/drawing/2014/main" id="{322FA1F2-9AF9-AB69-D5A5-F80C48D090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70" y="683862"/>
            <a:ext cx="4170566" cy="12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1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logo -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62F153-77C3-4F76-613E-58FC6E4313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29" y="692696"/>
            <a:ext cx="3967125" cy="126464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C11E5-2422-5674-E372-BE4DBA319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2422423"/>
            <a:ext cx="8424936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3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A2A17E-C94A-FE74-DCEF-3183D2F0AA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332D579-4309-D93F-BEE6-E183A812D095}"/>
              </a:ext>
            </a:extLst>
          </p:cNvPr>
          <p:cNvSpPr/>
          <p:nvPr userDrawn="1"/>
        </p:nvSpPr>
        <p:spPr>
          <a:xfrm>
            <a:off x="10992544" y="55892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012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fL impac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F498C4-237B-214A-E24B-CFBEC4E83D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4102224"/>
            <a:ext cx="8856984" cy="838944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800" b="0" i="0" baseline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Name, Source (e.g. John Smith, School Business Manager, St Peters School)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416" y="1772816"/>
            <a:ext cx="8856984" cy="223038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0" i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Impact statement from HfL – </a:t>
            </a:r>
            <a:br>
              <a:rPr lang="en-US" dirty="0"/>
            </a:br>
            <a:r>
              <a:rPr lang="en-US" dirty="0"/>
              <a:t>a quote, testimonial or other </a:t>
            </a:r>
            <a:br>
              <a:rPr lang="en-US" dirty="0"/>
            </a:br>
            <a:r>
              <a:rPr lang="en-US" dirty="0"/>
              <a:t>across three lines max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7568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divider with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77D9CCA-7D89-E913-50AA-90E2505D5877}"/>
              </a:ext>
            </a:extLst>
          </p:cNvPr>
          <p:cNvSpPr/>
          <p:nvPr userDrawn="1"/>
        </p:nvSpPr>
        <p:spPr>
          <a:xfrm>
            <a:off x="0" y="-2399"/>
            <a:ext cx="12192000" cy="60956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87D56D-0769-98D1-4CEE-977987548D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1151"/>
          <a:stretch/>
        </p:blipFill>
        <p:spPr>
          <a:xfrm>
            <a:off x="-240704" y="0"/>
            <a:ext cx="7832428" cy="6093296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AD2512-D05C-9C02-E80B-5B04D1DA81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6192689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1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283DD2-AE1B-BEDE-E2DD-CE4F705C0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5976665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>
                <a:solidFill>
                  <a:schemeClr val="tx1"/>
                </a:solidFill>
              </a:defRPr>
            </a:lvl1pPr>
            <a:lvl2pPr marL="720000" indent="-360000">
              <a:buClr>
                <a:schemeClr val="accent6"/>
              </a:buClr>
              <a:buSzPct val="112000"/>
              <a:buFont typeface="Arial" panose="020B0604020202020204" pitchFamily="34" charset="0"/>
              <a:buChar char="•"/>
              <a:defRPr lang="en-US" b="0" i="0" dirty="0" smtClean="0">
                <a:solidFill>
                  <a:schemeClr val="tx1"/>
                </a:solidFill>
              </a:defRPr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>
                <a:solidFill>
                  <a:schemeClr val="tx1"/>
                </a:solidFill>
              </a:defRPr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CE83B03-AA74-106A-E288-76B2221862B8}"/>
              </a:ext>
            </a:extLst>
          </p:cNvPr>
          <p:cNvSpPr/>
          <p:nvPr userDrawn="1"/>
        </p:nvSpPr>
        <p:spPr>
          <a:xfrm>
            <a:off x="10980721" y="5747312"/>
            <a:ext cx="792088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 descr="HFL Education icon in teal">
            <a:extLst>
              <a:ext uri="{FF2B5EF4-FFF2-40B4-BE49-F238E27FC236}">
                <a16:creationId xmlns:a16="http://schemas.microsoft.com/office/drawing/2014/main" id="{29689789-2E09-E9DA-F73A-11731483B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5668656"/>
            <a:ext cx="870744" cy="8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40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divider with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77D9CCA-7D89-E913-50AA-90E2505D5877}"/>
              </a:ext>
            </a:extLst>
          </p:cNvPr>
          <p:cNvSpPr/>
          <p:nvPr userDrawn="1"/>
        </p:nvSpPr>
        <p:spPr>
          <a:xfrm>
            <a:off x="0" y="0"/>
            <a:ext cx="12192000" cy="60956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44A1B6-2016-43C0-E104-B564F01993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1116"/>
          <a:stretch/>
        </p:blipFill>
        <p:spPr>
          <a:xfrm>
            <a:off x="-240704" y="0"/>
            <a:ext cx="7832428" cy="609569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AD2512-D05C-9C02-E80B-5B04D1DA81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6192689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1">
                    <a:lumMod val="75000"/>
                    <a:lumOff val="25000"/>
                  </a:schemeClr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283DD2-AE1B-BEDE-E2DD-CE4F705C0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5976665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20000" indent="-360000">
              <a:buClr>
                <a:schemeClr val="accent6"/>
              </a:buClr>
              <a:buSzPct val="112000"/>
              <a:buFont typeface="Arial" panose="020B0604020202020204" pitchFamily="34" charset="0"/>
              <a:buChar char="•"/>
              <a:defRPr lang="en-US" b="0" i="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ABD2E0-299D-8007-746B-C5AAB3899C09}"/>
              </a:ext>
            </a:extLst>
          </p:cNvPr>
          <p:cNvSpPr/>
          <p:nvPr userDrawn="1"/>
        </p:nvSpPr>
        <p:spPr>
          <a:xfrm>
            <a:off x="10980721" y="5747312"/>
            <a:ext cx="792088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 descr="HFL Education icon in teal">
            <a:extLst>
              <a:ext uri="{FF2B5EF4-FFF2-40B4-BE49-F238E27FC236}">
                <a16:creationId xmlns:a16="http://schemas.microsoft.com/office/drawing/2014/main" id="{744767B7-A0B1-A3AD-23CC-C875BC5EE1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5668656"/>
            <a:ext cx="870744" cy="8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64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page with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98BB5C-9479-681F-BB69-2A0ED5D9C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704" y="0"/>
            <a:ext cx="783242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206367-8BF6-9762-2B13-25B285E8E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00256" y="5085184"/>
            <a:ext cx="3127409" cy="100676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638E28-60F1-A043-AE00-93B8A0A3D908}"/>
              </a:ext>
            </a:extLst>
          </p:cNvPr>
          <p:cNvSpPr txBox="1"/>
          <p:nvPr userDrawn="1"/>
        </p:nvSpPr>
        <p:spPr>
          <a:xfrm>
            <a:off x="10283868" y="400833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 anchorCtr="1">
            <a:noAutofit/>
          </a:bodyPr>
          <a:lstStyle/>
          <a:p>
            <a:pPr algn="l"/>
            <a:endParaRPr lang="en-US" b="1" i="0" dirty="0">
              <a:latin typeface="Mulish" pitchFamily="2" charset="77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5373216"/>
            <a:ext cx="6192688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Nunito Sans Light" pitchFamily="2" charset="77"/>
                <a:ea typeface="Nunito Sans Light" pitchFamily="2" charset="77"/>
                <a:cs typeface="Nunito Sans Ligh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2BD5C7-F850-A1DB-467C-5DEFC51CD0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6" y="2721859"/>
            <a:ext cx="6192688" cy="719137"/>
          </a:xfrm>
        </p:spPr>
        <p:txBody>
          <a:bodyPr anchor="ctr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57B4DA-5D24-962A-04BB-0F5914DE7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1628800"/>
            <a:ext cx="6192688" cy="719137"/>
          </a:xfrm>
        </p:spPr>
        <p:txBody>
          <a:bodyPr anchor="ctr" anchorCtr="0"/>
          <a:lstStyle>
            <a:lvl1pPr>
              <a:defRPr sz="4000" b="1" i="0">
                <a:solidFill>
                  <a:schemeClr val="bg1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056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554CA0-A860-7B3F-7CB0-E8974B31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182202F-79FD-84E8-6A9A-CD51506557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150B0D-EC7B-7A34-08C2-FD55A24184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8696" y="5896773"/>
            <a:ext cx="5107930" cy="3696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D71325-C9E4-B1A1-CA83-056194F84A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5511014"/>
            <a:ext cx="3087699" cy="98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39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page with formerly 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FL Education logo, formerly Herts for Learning">
            <a:extLst>
              <a:ext uri="{FF2B5EF4-FFF2-40B4-BE49-F238E27FC236}">
                <a16:creationId xmlns:a16="http://schemas.microsoft.com/office/drawing/2014/main" id="{3F341397-D0CC-B21A-DEA3-E9CA747627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72" y="5068116"/>
            <a:ext cx="3402504" cy="10388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A33015-CFF3-5F38-6989-09B7A99B2A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0704" y="0"/>
            <a:ext cx="7832428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638E28-60F1-A043-AE00-93B8A0A3D908}"/>
              </a:ext>
            </a:extLst>
          </p:cNvPr>
          <p:cNvSpPr txBox="1"/>
          <p:nvPr userDrawn="1"/>
        </p:nvSpPr>
        <p:spPr>
          <a:xfrm>
            <a:off x="10283868" y="400833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 anchorCtr="1">
            <a:noAutofit/>
          </a:bodyPr>
          <a:lstStyle/>
          <a:p>
            <a:pPr algn="l"/>
            <a:endParaRPr lang="en-US" b="1" i="0" dirty="0">
              <a:latin typeface="Mulish" pitchFamily="2" charset="77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5373216"/>
            <a:ext cx="6192688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Nunito Sans Light" pitchFamily="2" charset="77"/>
                <a:ea typeface="Nunito Sans Light" pitchFamily="2" charset="77"/>
                <a:cs typeface="Nunito Sans Ligh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2BD5C7-F850-A1DB-467C-5DEFC51CD0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6" y="2721859"/>
            <a:ext cx="6192688" cy="719137"/>
          </a:xfrm>
        </p:spPr>
        <p:txBody>
          <a:bodyPr anchor="ctr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57B4DA-5D24-962A-04BB-0F5914DE7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1628800"/>
            <a:ext cx="6192688" cy="719137"/>
          </a:xfrm>
        </p:spPr>
        <p:txBody>
          <a:bodyPr anchor="ctr" anchorCtr="0"/>
          <a:lstStyle>
            <a:lvl1pPr>
              <a:defRPr sz="4000" b="1" i="0">
                <a:solidFill>
                  <a:schemeClr val="bg1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571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formerl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554CA0-A860-7B3F-7CB0-E8974B31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182202F-79FD-84E8-6A9A-CD51506557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150B0D-EC7B-7A34-08C2-FD55A24184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8696" y="5896773"/>
            <a:ext cx="5107930" cy="369604"/>
          </a:xfrm>
          <a:prstGeom prst="rect">
            <a:avLst/>
          </a:prstGeom>
        </p:spPr>
      </p:pic>
      <p:pic>
        <p:nvPicPr>
          <p:cNvPr id="7" name="Picture 6" descr="HFL Education logo, formerly Herts for Learning">
            <a:extLst>
              <a:ext uri="{FF2B5EF4-FFF2-40B4-BE49-F238E27FC236}">
                <a16:creationId xmlns:a16="http://schemas.microsoft.com/office/drawing/2014/main" id="{78222C8A-1DC0-B005-3B72-E7DA33CFF9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368" y="5487216"/>
            <a:ext cx="3379554" cy="103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56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554CA0-A860-7B3F-7CB0-E8974B31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182202F-79FD-84E8-6A9A-CD51506557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150B0D-EC7B-7A34-08C2-FD55A24184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8696" y="5896773"/>
            <a:ext cx="5107930" cy="36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8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with formerl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4946128"/>
            <a:ext cx="9144372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unito Sans Light" pitchFamily="2" charset="77"/>
                <a:ea typeface="Nunito Sans Light" pitchFamily="2" charset="77"/>
                <a:cs typeface="Nunito Sans Ligh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2BD5C7-F850-A1DB-467C-5DEFC51CD0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6" y="3586837"/>
            <a:ext cx="9144372" cy="719137"/>
          </a:xfrm>
        </p:spPr>
        <p:txBody>
          <a:bodyPr anchor="ctr" anchorCtr="0"/>
          <a:lstStyle>
            <a:lvl1pPr>
              <a:defRPr sz="3200"/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57B4DA-5D24-962A-04BB-0F5914DE7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2493119"/>
            <a:ext cx="9144372" cy="719137"/>
          </a:xfrm>
        </p:spPr>
        <p:txBody>
          <a:bodyPr anchor="ctr" anchorCtr="0"/>
          <a:lstStyle>
            <a:lvl1pPr>
              <a:defRPr sz="36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827EEF-ED30-E08D-A4CD-078B86DB1E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5A93F1-14D3-C000-2344-6E6D6E9CD932}"/>
              </a:ext>
            </a:extLst>
          </p:cNvPr>
          <p:cNvSpPr txBox="1"/>
          <p:nvPr userDrawn="1"/>
        </p:nvSpPr>
        <p:spPr>
          <a:xfrm>
            <a:off x="2737104" y="290779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 anchorCtr="1">
            <a:noAutofit/>
          </a:bodyPr>
          <a:lstStyle/>
          <a:p>
            <a:pPr algn="l"/>
            <a:endParaRPr lang="en-US" b="1" i="0" dirty="0">
              <a:latin typeface="Mulish" pitchFamily="2" charset="77"/>
            </a:endParaRPr>
          </a:p>
        </p:txBody>
      </p:sp>
      <p:pic>
        <p:nvPicPr>
          <p:cNvPr id="7" name="Picture 6" descr="HFL Education logo, formerly Herts for Learning">
            <a:extLst>
              <a:ext uri="{FF2B5EF4-FFF2-40B4-BE49-F238E27FC236}">
                <a16:creationId xmlns:a16="http://schemas.microsoft.com/office/drawing/2014/main" id="{46CA070E-3A06-47E9-6069-A66363DED7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8" y="744449"/>
            <a:ext cx="4311350" cy="131639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5E85378-8854-0218-FE1D-F45AC9290C84}"/>
              </a:ext>
            </a:extLst>
          </p:cNvPr>
          <p:cNvSpPr/>
          <p:nvPr userDrawn="1"/>
        </p:nvSpPr>
        <p:spPr>
          <a:xfrm>
            <a:off x="10992544" y="55892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499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554CA0-A860-7B3F-7CB0-E8974B31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>
              <a:buClrTx/>
            </a:pPr>
            <a:r>
              <a:rPr lang="en-GB" dirty="0"/>
              <a:t>Third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182202F-79FD-84E8-6A9A-CD51506557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3" name="Picture 2" descr="HFL Education icon in teal">
            <a:extLst>
              <a:ext uri="{FF2B5EF4-FFF2-40B4-BE49-F238E27FC236}">
                <a16:creationId xmlns:a16="http://schemas.microsoft.com/office/drawing/2014/main" id="{CAA2847F-41A4-ECEE-99FC-CF68EA5BC0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5668656"/>
            <a:ext cx="870744" cy="8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75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136CC5B-4435-96A3-167A-4E468D2AE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6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AD2512-D05C-9C02-E80B-5B04D1DA81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47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yellow and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136CC5B-4435-96A3-167A-4E468D2AE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6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 marL="1080000" indent="-360000">
              <a:buFont typeface="Mulish Regular" pitchFamily="2" charset="77"/>
              <a:buChar char="-"/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AD2512-D05C-9C02-E80B-5B04D1DA81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3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EF302A-13D4-30BE-B91E-76EBAB46F7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704" y="5885076"/>
            <a:ext cx="4514604" cy="38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4855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with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7BBC0E3-12B7-F36C-7227-0EC238AF81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6184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dirty="0" smtClean="0"/>
            </a:lvl1pPr>
            <a:lvl2pPr>
              <a:defRPr lang="en-US" sz="1800" b="0" i="0" dirty="0" smtClean="0"/>
            </a:lvl2pPr>
            <a:lvl3pPr marL="1080000" indent="-360000">
              <a:buFont typeface="Mulish Regular" pitchFamily="2" charset="77"/>
              <a:buChar char="-"/>
              <a:defRPr lang="en-US" sz="1600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7389A3-4898-6E84-7379-576B1E1B2801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745560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smtClean="0"/>
            </a:lvl1pPr>
            <a:lvl2pPr>
              <a:defRPr lang="en-US" sz="1800" b="0" i="0" smtClean="0"/>
            </a:lvl2pPr>
            <a:lvl3pPr marL="1080000" indent="-360000">
              <a:buFont typeface="Mulish Regular" pitchFamily="2" charset="77"/>
              <a:buChar char="-"/>
              <a:defRPr lang="en-US" sz="1600" b="0" i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8741EF9-4F6F-D6AE-4F71-D2ED1E1390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6184" y="620688"/>
            <a:ext cx="8128028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622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with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sz="1800" b="0" i="0" dirty="0" smtClean="0"/>
            </a:lvl1pPr>
            <a:lvl2pPr>
              <a:defRPr lang="en-US" sz="1600" b="0" i="0" dirty="0" smtClean="0"/>
            </a:lvl2pPr>
            <a:lvl3pPr marL="1080000" indent="-360000">
              <a:buFont typeface="Mulish Regular" pitchFamily="2" charset="77"/>
              <a:buChar char="-"/>
              <a:defRPr lang="en-US" sz="1600" b="0" i="0" dirty="0" smtClean="0"/>
            </a:lvl3pPr>
          </a:lstStyle>
          <a:p>
            <a:pPr lvl="0">
              <a:buClrTx/>
            </a:pPr>
            <a:r>
              <a:rPr lang="en-US" dirty="0"/>
              <a:t>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>
              <a:buClrTx/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8400" y="273600"/>
            <a:ext cx="4010400" cy="11628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2000" b="1" i="0">
                <a:latin typeface="Mulish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0205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 with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id="{DBD178B5-CEC0-4780-4874-BCDB3DA0B1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416" y="4102224"/>
            <a:ext cx="8856984" cy="838944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800" b="0" i="0" baseline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Name, Source (e.g. John Smith, School Business Manager, St Peters School)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84E9F0B-0ACD-1765-550D-123A758BF7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416" y="1772816"/>
            <a:ext cx="8856984" cy="223038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0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Impact statement from HfL – </a:t>
            </a:r>
            <a:br>
              <a:rPr lang="en-US" dirty="0"/>
            </a:br>
            <a:r>
              <a:rPr lang="en-US" dirty="0"/>
              <a:t>a quote, testimonial or other </a:t>
            </a:r>
            <a:br>
              <a:rPr lang="en-US" dirty="0"/>
            </a:br>
            <a:r>
              <a:rPr lang="en-US" dirty="0"/>
              <a:t>across three lines max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416E085-1DC4-93EA-57A5-839320B469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704" y="5885076"/>
            <a:ext cx="4514604" cy="38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621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8A8A10D-3F31-1BD2-236E-E98E9F36A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856986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rgbClr val="EE7172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8B499A-6C26-CD63-CED7-CEA26F8C6E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856985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accent3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4002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nk and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8A8A10D-3F31-1BD2-236E-E98E9F36A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5" y="2126637"/>
            <a:ext cx="8856986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3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>
              <a:defRPr lang="en-US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8B499A-6C26-CD63-CED7-CEA26F8C6E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856985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accent3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007690-80D7-3063-53DB-4A8734EA7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704" y="5885075"/>
            <a:ext cx="4514616" cy="38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761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with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4B9209-3BF9-142B-DFE0-567B27AD1E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9436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dirty="0" smtClean="0"/>
            </a:lvl1pPr>
            <a:lvl2pPr>
              <a:defRPr lang="en-US" sz="1800" b="0" i="0" dirty="0" smtClean="0"/>
            </a:lvl2pPr>
            <a:lvl3pPr>
              <a:defRPr lang="en-US" sz="1600" b="0" i="0" dirty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471EFC-2AAE-4D9F-ED6B-80EF3EF5E439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758812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smtClean="0"/>
            </a:lvl1pPr>
            <a:lvl2pPr>
              <a:defRPr lang="en-US" sz="1800" b="0" i="0" smtClean="0"/>
            </a:lvl2pPr>
            <a:lvl3pPr>
              <a:defRPr lang="en-US" sz="1600" b="0" i="0" smtClean="0"/>
            </a:lvl3pPr>
          </a:lstStyle>
          <a:p>
            <a:pPr lvl="0">
              <a:buClrTx/>
            </a:pPr>
            <a:r>
              <a:rPr lang="en-GB" dirty="0"/>
              <a:t>Click to edit Master text styles</a:t>
            </a:r>
          </a:p>
          <a:p>
            <a:pPr lvl="1">
              <a:buClrTx/>
            </a:pPr>
            <a:r>
              <a:rPr lang="en-GB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A1F97DC-E05D-DBA1-6F38-62B45737D3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620688"/>
            <a:ext cx="8144796" cy="1131888"/>
          </a:xfrm>
        </p:spPr>
        <p:txBody>
          <a:bodyPr anchor="ctr" anchorCtr="0">
            <a:noAutofit/>
          </a:bodyPr>
          <a:lstStyle>
            <a:lvl1pPr>
              <a:defRPr sz="3200" b="1" i="0">
                <a:solidFill>
                  <a:schemeClr val="accent3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620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with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sz="1800" b="0" i="0" dirty="0" smtClean="0"/>
            </a:lvl1pPr>
            <a:lvl2pPr>
              <a:defRPr lang="en-US" sz="1600" b="0" i="0" dirty="0" smtClean="0"/>
            </a:lvl2pPr>
            <a:lvl3pPr marL="1005750" indent="-28575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dirty="0" smtClean="0"/>
            </a:lvl3pPr>
          </a:lstStyle>
          <a:p>
            <a:pPr lvl="0">
              <a:buClrTx/>
            </a:pPr>
            <a:r>
              <a:rPr lang="en-US" dirty="0"/>
              <a:t>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0" i="0"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8400" y="273600"/>
            <a:ext cx="4010400" cy="11628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2000" b="1" i="0">
                <a:latin typeface="Mulish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862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9416" y="4221088"/>
            <a:ext cx="9144372" cy="57606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unito Sans Light" pitchFamily="2" charset="77"/>
                <a:ea typeface="Nunito Sans Light" pitchFamily="2" charset="77"/>
                <a:cs typeface="Nunito Sans Ligh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1BB9B41-0F4A-2767-0095-FAAFBEEA3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6" y="2710817"/>
            <a:ext cx="9144372" cy="1008112"/>
          </a:xfrm>
        </p:spPr>
        <p:txBody>
          <a:bodyPr anchor="ctr" anchorCtr="0"/>
          <a:lstStyle>
            <a:lvl1pPr>
              <a:defRPr sz="3200"/>
            </a:lvl1pPr>
          </a:lstStyle>
          <a:p>
            <a:pPr lvl="0"/>
            <a:r>
              <a:rPr lang="en-GB" dirty="0"/>
              <a:t>Subtitle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DED029AA-9A51-E179-BDA4-18EFCB525E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1628800"/>
            <a:ext cx="9144372" cy="719137"/>
          </a:xfrm>
        </p:spPr>
        <p:txBody>
          <a:bodyPr anchor="ctr" anchorCtr="0"/>
          <a:lstStyle>
            <a:lvl1pPr>
              <a:defRPr sz="36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252CB3-0BB0-0E9E-B6E3-D86415C97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3255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 with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1C2450-8909-BA98-E46D-C358AEFC94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704" y="5885075"/>
            <a:ext cx="4514616" cy="381302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ACF06540-8866-CCB9-D34B-BD0DF1C9685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416" y="4102224"/>
            <a:ext cx="8856984" cy="83894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Name, Source (e.g. John Smith, School Business Manager, St Peters School)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20124C-632A-DF6E-041B-0755934B0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416" y="1772816"/>
            <a:ext cx="8856984" cy="223038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0" i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Impact statement from HfL – </a:t>
            </a:r>
            <a:br>
              <a:rPr lang="en-US" dirty="0"/>
            </a:br>
            <a:r>
              <a:rPr lang="en-US" dirty="0"/>
              <a:t>a quote, testimonial or other </a:t>
            </a:r>
            <a:br>
              <a:rPr lang="en-US" dirty="0"/>
            </a:br>
            <a:r>
              <a:rPr lang="en-US" dirty="0"/>
              <a:t>across three lines max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844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out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15" y="242088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3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>
              <a:buClr>
                <a:schemeClr val="bg1">
                  <a:lumMod val="50000"/>
                </a:schemeClr>
              </a:buClr>
              <a:defRPr lang="en-US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850094-1B40-0DB5-F556-EAC3160D16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4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166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15" y="2420887"/>
            <a:ext cx="8928994" cy="3384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b="0" i="0" dirty="0" smtClean="0"/>
            </a:lvl1pPr>
            <a:lvl2pPr marL="720000" indent="-360000">
              <a:buClr>
                <a:schemeClr val="accent3"/>
              </a:buClr>
              <a:buSzPct val="112000"/>
              <a:buFont typeface="Arial" panose="020B0604020202020204" pitchFamily="34" charset="0"/>
              <a:buChar char="•"/>
              <a:defRPr lang="en-US" b="0" i="0" dirty="0" smtClean="0"/>
            </a:lvl2pPr>
            <a:lvl3pPr>
              <a:defRPr lang="en-US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 b="0" i="0"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850094-1B40-0DB5-F556-EAC3160D16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620688"/>
            <a:ext cx="8928994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FBBD70-82CD-3A2E-5AC7-9C2240D0F8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8776" y="5896773"/>
            <a:ext cx="5107930" cy="36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93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182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dirty="0" smtClean="0"/>
            </a:lvl1pPr>
            <a:lvl2pPr>
              <a:defRPr lang="en-US" sz="1800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357535A-4AC3-C022-537F-F10EB3C7B8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620688"/>
            <a:ext cx="8144796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1DA7BCB-2E4E-D31C-593F-A2C45B97FAC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735960" y="1875600"/>
            <a:ext cx="4705200" cy="371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000" indent="-360000">
              <a:defRPr lang="en-US" sz="2000" b="0" i="0" dirty="0" smtClean="0"/>
            </a:lvl1pPr>
            <a:lvl2pPr>
              <a:defRPr lang="en-US" sz="1800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211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coloured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839416" y="1916832"/>
            <a:ext cx="4704523" cy="371537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US" sz="2000" b="0" i="0" smtClean="0"/>
            </a:lvl1pPr>
            <a:lvl2pPr>
              <a:defRPr lang="en-US" sz="1800" b="0" i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1"/>
          </p:nvPr>
        </p:nvSpPr>
        <p:spPr>
          <a:xfrm>
            <a:off x="5729130" y="1916832"/>
            <a:ext cx="4704523" cy="371537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US" sz="2000" b="0" i="0" smtClean="0"/>
            </a:lvl1pPr>
            <a:lvl2pPr>
              <a:defRPr lang="en-US" sz="1800" b="0" i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70D6184-9043-4B7A-EDFF-2AA062C991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9416" y="620688"/>
            <a:ext cx="8168973" cy="1131888"/>
          </a:xfrm>
        </p:spPr>
        <p:txBody>
          <a:bodyPr anchor="ctr" anchorCtr="0"/>
          <a:lstStyle>
            <a:lvl1pPr>
              <a:defRPr sz="32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sz="1800" b="0" i="0" dirty="0" smtClean="0"/>
            </a:lvl1pPr>
            <a:lvl2pPr>
              <a:defRPr lang="en-US" sz="1600" b="0" i="0" dirty="0" smtClean="0"/>
            </a:lvl2pPr>
            <a:lvl3pPr marL="1080000" indent="-360000"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600" b="0" i="0" dirty="0" smtClean="0"/>
            </a:lvl3pPr>
            <a:lvl8pPr>
              <a:defRPr>
                <a:latin typeface="Mulish" pitchFamily="2" charset="77"/>
              </a:defRPr>
            </a:lvl8pPr>
            <a:lvl9pPr>
              <a:defRPr>
                <a:latin typeface="Mulish" pitchFamily="2" charset="77"/>
              </a:defRPr>
            </a:lvl9pPr>
          </a:lstStyle>
          <a:p>
            <a:pPr lvl="0">
              <a:buClrTx/>
            </a:pPr>
            <a:r>
              <a:rPr lang="en-GB"/>
              <a:t>Click to edit Master text styles</a:t>
            </a:r>
          </a:p>
          <a:p>
            <a:pPr lvl="1">
              <a:buClrTx/>
            </a:pPr>
            <a:r>
              <a:rPr lang="en-GB"/>
              <a:t>Second level</a:t>
            </a:r>
          </a:p>
          <a:p>
            <a:pPr lvl="2">
              <a:buClrTx/>
            </a:pPr>
            <a:r>
              <a:rPr lang="en-GB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84784"/>
            <a:ext cx="4011084" cy="46413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8400" y="273600"/>
            <a:ext cx="4010400" cy="11628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20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661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Mulish" pitchFamily="2" charset="77"/>
                <a:ea typeface="Mulish" pitchFamily="2" charset="77"/>
                <a:cs typeface="Mulish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390400" y="4802400"/>
            <a:ext cx="7315200" cy="565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tx2"/>
                </a:solidFill>
                <a:latin typeface="Mulish" pitchFamily="2" charset="77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758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5EF200E8-3A38-0F4A-6EFE-24BCFA7BE57B}"/>
              </a:ext>
            </a:extLst>
          </p:cNvPr>
          <p:cNvSpPr/>
          <p:nvPr userDrawn="1"/>
        </p:nvSpPr>
        <p:spPr>
          <a:xfrm>
            <a:off x="10488488" y="1340768"/>
            <a:ext cx="1492000" cy="1492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839416" y="2204864"/>
            <a:ext cx="8928992" cy="360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839416" y="6357600"/>
            <a:ext cx="2733794" cy="363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ED965-7FA1-483F-AF6B-8E4C8CD210AC}" type="slidenum">
              <a:rPr lang="en-GB" sz="1100" b="0" i="0" smtClean="0">
                <a:solidFill>
                  <a:srgbClr val="7F7F7F"/>
                </a:solidFill>
                <a:latin typeface="Mulish" pitchFamily="2" charset="77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GB" sz="1100" b="0" i="0" dirty="0">
                <a:solidFill>
                  <a:srgbClr val="7F7F7F"/>
                </a:solidFill>
                <a:latin typeface="Mulish" pitchFamily="2" charset="77"/>
              </a:rPr>
              <a:t> © HFL EDUCATION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3BB8895-0C50-8E5E-27C5-44A39CEB494D}"/>
              </a:ext>
            </a:extLst>
          </p:cNvPr>
          <p:cNvSpPr/>
          <p:nvPr userDrawn="1"/>
        </p:nvSpPr>
        <p:spPr>
          <a:xfrm>
            <a:off x="10561819" y="-2907704"/>
            <a:ext cx="5885943" cy="5885943"/>
          </a:xfrm>
          <a:prstGeom prst="ellipse">
            <a:avLst/>
          </a:prstGeom>
          <a:noFill/>
          <a:ln w="1587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592179D6-3B4B-67A4-0CAB-4EE3CBAED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7" y="547558"/>
            <a:ext cx="89289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9" name="Picture 8" descr="HFL Education icon in teal">
            <a:extLst>
              <a:ext uri="{FF2B5EF4-FFF2-40B4-BE49-F238E27FC236}">
                <a16:creationId xmlns:a16="http://schemas.microsoft.com/office/drawing/2014/main" id="{D3C77FB5-FEAB-039F-D790-CE10DD85B72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9541" y="5668656"/>
            <a:ext cx="870744" cy="87074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9D8A86A-2DFB-1FB2-EF95-C0BD63A752F8}"/>
              </a:ext>
            </a:extLst>
          </p:cNvPr>
          <p:cNvSpPr/>
          <p:nvPr userDrawn="1"/>
        </p:nvSpPr>
        <p:spPr>
          <a:xfrm>
            <a:off x="11759269" y="2671470"/>
            <a:ext cx="181016" cy="1810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68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7" r:id="rId2"/>
    <p:sldLayoutId id="2147483798" r:id="rId3"/>
    <p:sldLayoutId id="2147483855" r:id="rId4"/>
    <p:sldLayoutId id="2147483663" r:id="rId5"/>
    <p:sldLayoutId id="2147483674" r:id="rId6"/>
    <p:sldLayoutId id="2147483665" r:id="rId7"/>
    <p:sldLayoutId id="2147483670" r:id="rId8"/>
    <p:sldLayoutId id="2147483671" r:id="rId9"/>
    <p:sldLayoutId id="2147483743" r:id="rId10"/>
    <p:sldLayoutId id="2147483856" r:id="rId11"/>
    <p:sldLayoutId id="2147483797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200" b="1" i="0" kern="1200" baseline="0" smtClean="0">
          <a:solidFill>
            <a:schemeClr val="tx1">
              <a:lumMod val="85000"/>
              <a:lumOff val="15000"/>
            </a:schemeClr>
          </a:solidFill>
          <a:latin typeface="Mulish" pitchFamily="2" charset="77"/>
          <a:ea typeface="Mulish" pitchFamily="2" charset="77"/>
          <a:cs typeface="Mulish" pitchFamily="2" charset="77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200"/>
        </a:spcAft>
        <a:buClr>
          <a:srgbClr val="000000"/>
        </a:buClr>
        <a:buFont typeface="Arial" panose="020B0604020202020204" pitchFamily="34" charset="0"/>
        <a:buNone/>
        <a:defRPr lang="en-US" sz="2000" b="0" i="0" kern="1200" smtClean="0">
          <a:solidFill>
            <a:schemeClr val="tx1">
              <a:lumMod val="85000"/>
              <a:lumOff val="15000"/>
            </a:schemeClr>
          </a:solidFill>
          <a:latin typeface="Nunito Sans" pitchFamily="2" charset="77"/>
          <a:ea typeface="Nunito Sans" pitchFamily="2" charset="77"/>
          <a:cs typeface="Nunito Sans" pitchFamily="2" charset="77"/>
        </a:defRPr>
      </a:lvl1pPr>
      <a:lvl2pPr marL="72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anose="020B0604020202020204" pitchFamily="34" charset="0"/>
        <a:buChar char="•"/>
        <a:defRPr lang="en-US" sz="2000" b="0" i="0" kern="1200" dirty="0" smtClean="0">
          <a:solidFill>
            <a:schemeClr val="tx1">
              <a:lumMod val="85000"/>
              <a:lumOff val="15000"/>
            </a:schemeClr>
          </a:solidFill>
          <a:latin typeface="Nunito Sans" pitchFamily="2" charset="77"/>
          <a:ea typeface="Nunito Sans" pitchFamily="2" charset="77"/>
          <a:cs typeface="Nunito Sans" pitchFamily="2" charset="77"/>
        </a:defRPr>
      </a:lvl2pPr>
      <a:lvl3pPr marL="108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tx1">
            <a:lumMod val="50000"/>
            <a:lumOff val="50000"/>
          </a:schemeClr>
        </a:buClr>
        <a:buFont typeface="Mulish Regular" pitchFamily="2" charset="77"/>
        <a:buChar char="-"/>
        <a:defRPr lang="en-US" sz="1800" b="0" i="0" kern="1200" smtClean="0">
          <a:solidFill>
            <a:schemeClr val="tx1">
              <a:lumMod val="85000"/>
              <a:lumOff val="15000"/>
            </a:schemeClr>
          </a:solidFill>
          <a:latin typeface="Nunito Sans" pitchFamily="2" charset="77"/>
          <a:ea typeface="Nunito Sans" pitchFamily="2" charset="77"/>
          <a:cs typeface="Nunito Sans" pitchFamily="2" charset="77"/>
        </a:defRPr>
      </a:lvl3pPr>
      <a:lvl4pPr marL="13716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US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4pPr>
      <a:lvl5pPr marL="18288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GB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5pPr>
      <a:lvl6pPr marL="22860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BFE0D8F-7CC4-68E9-D03A-E7FDEF0DB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000" y="2307340"/>
            <a:ext cx="5904656" cy="3499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 Placeholder 2">
            <a:extLst>
              <a:ext uri="{FF2B5EF4-FFF2-40B4-BE49-F238E27FC236}">
                <a16:creationId xmlns:a16="http://schemas.microsoft.com/office/drawing/2014/main" id="{FB5AEDBB-1AF1-647D-39D9-08A0947BC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999" y="710892"/>
            <a:ext cx="590465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74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200"/>
        </a:spcAft>
        <a:buClr>
          <a:schemeClr val="tx1">
            <a:lumMod val="50000"/>
            <a:lumOff val="50000"/>
          </a:schemeClr>
        </a:buClr>
        <a:buFont typeface="Mulish Regular" pitchFamily="2" charset="77"/>
        <a:buChar char="-"/>
        <a:defRPr sz="1800" b="0" i="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837000" y="6357600"/>
            <a:ext cx="2514600" cy="363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ED965-7FA1-483F-AF6B-8E4C8CD210AC}" type="slidenum">
              <a:rPr lang="en-GB" sz="1100" b="0" i="0" smtClean="0">
                <a:solidFill>
                  <a:schemeClr val="accent1"/>
                </a:solidFill>
                <a:latin typeface="Mulish" pitchFamily="2" charset="77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GB" sz="1100" b="0" i="0" dirty="0">
                <a:solidFill>
                  <a:schemeClr val="accent1"/>
                </a:solidFill>
                <a:latin typeface="Mulish" pitchFamily="2" charset="77"/>
              </a:rPr>
              <a:t> © HFL EDUCATION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CD45C703-5D75-1878-D149-A13E46D6F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000" y="2307340"/>
            <a:ext cx="8931408" cy="3499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2">
            <a:extLst>
              <a:ext uri="{FF2B5EF4-FFF2-40B4-BE49-F238E27FC236}">
                <a16:creationId xmlns:a16="http://schemas.microsoft.com/office/drawing/2014/main" id="{F3B1818C-D680-C444-230B-273939170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000" y="710892"/>
            <a:ext cx="89314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27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839" r:id="rId2"/>
    <p:sldLayoutId id="2147483841" r:id="rId3"/>
    <p:sldLayoutId id="2147483872" r:id="rId4"/>
    <p:sldLayoutId id="2147483840" r:id="rId5"/>
    <p:sldLayoutId id="2147483873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200" b="1" i="0" kern="1200" baseline="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200"/>
        </a:spcAft>
        <a:buClr>
          <a:srgbClr val="000000"/>
        </a:buClr>
        <a:buFont typeface="Arial" panose="020B0604020202020204" pitchFamily="34" charset="0"/>
        <a:buNone/>
        <a:defRPr lang="en-US" sz="20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1pPr>
      <a:lvl2pPr marL="72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accent1"/>
        </a:buClr>
        <a:buSzPct val="112000"/>
        <a:buFont typeface="Arial" panose="020B0604020202020204" pitchFamily="34" charset="0"/>
        <a:buChar char="•"/>
        <a:defRPr lang="en-US" sz="2000" b="0" i="0" kern="1200" dirty="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2pPr>
      <a:lvl3pPr marL="108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tx1">
            <a:lumMod val="50000"/>
            <a:lumOff val="50000"/>
          </a:schemeClr>
        </a:buClr>
        <a:buFont typeface="Mulish Regular" pitchFamily="2" charset="77"/>
        <a:buChar char="-"/>
        <a:defRPr lang="en-US" sz="18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3pPr>
      <a:lvl4pPr marL="13716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US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4pPr>
      <a:lvl5pPr marL="18288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GB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5pPr>
      <a:lvl6pPr marL="22860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7FC33C-F6CE-E41C-95B9-A1FA8CC8FCF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0456" y="2775344"/>
            <a:ext cx="6705144" cy="3601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95B28C-E20C-637E-1962-286B1A41639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208568" y="4386695"/>
            <a:ext cx="1507737" cy="1507737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39414" y="6357600"/>
            <a:ext cx="2512185" cy="363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ED965-7FA1-483F-AF6B-8E4C8CD210AC}" type="slidenum">
              <a:rPr lang="en-GB" sz="1100" b="0" i="0" smtClean="0">
                <a:solidFill>
                  <a:srgbClr val="7F7F7F"/>
                </a:solidFill>
                <a:latin typeface="Mulish" pitchFamily="2" charset="77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GB" sz="1100" b="0" i="0" dirty="0">
                <a:solidFill>
                  <a:srgbClr val="7F7F7F"/>
                </a:solidFill>
                <a:latin typeface="Mulish" pitchFamily="2" charset="77"/>
              </a:rPr>
              <a:t> © HFL EDUCATION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14C8890-B1DB-0632-CD3E-CD0B96D2E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415" y="2204864"/>
            <a:ext cx="8856985" cy="360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A51342AC-E897-0B70-9807-C2A73ED2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616268"/>
            <a:ext cx="88569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59D35A3-7271-6DC5-F61F-C1E1AE9EEE1C}"/>
              </a:ext>
            </a:extLst>
          </p:cNvPr>
          <p:cNvSpPr/>
          <p:nvPr userDrawn="1"/>
        </p:nvSpPr>
        <p:spPr>
          <a:xfrm>
            <a:off x="-40836" y="6069833"/>
            <a:ext cx="3418163" cy="3418163"/>
          </a:xfrm>
          <a:prstGeom prst="ellipse">
            <a:avLst/>
          </a:prstGeom>
          <a:noFill/>
          <a:ln w="1143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8A12DF9-56EF-6DA2-83A1-53CCC776D1A4}"/>
              </a:ext>
            </a:extLst>
          </p:cNvPr>
          <p:cNvSpPr/>
          <p:nvPr userDrawn="1"/>
        </p:nvSpPr>
        <p:spPr>
          <a:xfrm>
            <a:off x="10792199" y="5754062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 descr="HFL Education icon in teal">
            <a:extLst>
              <a:ext uri="{FF2B5EF4-FFF2-40B4-BE49-F238E27FC236}">
                <a16:creationId xmlns:a16="http://schemas.microsoft.com/office/drawing/2014/main" id="{4BC53963-39BB-2E31-99FC-6EB093314BE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953" y="5725884"/>
            <a:ext cx="651396" cy="65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2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47" r:id="rId2"/>
    <p:sldLayoutId id="2147483833" r:id="rId3"/>
    <p:sldLayoutId id="2147483834" r:id="rId4"/>
    <p:sldLayoutId id="2147483846" r:id="rId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200" b="1" i="0" kern="1200" baseline="0" smtClean="0">
          <a:solidFill>
            <a:schemeClr val="tx2"/>
          </a:solidFill>
          <a:latin typeface="Mulish" pitchFamily="2" charset="77"/>
          <a:ea typeface="Mulish" pitchFamily="2" charset="77"/>
          <a:cs typeface="Mulish" pitchFamily="2" charset="77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200"/>
        </a:spcAft>
        <a:buClr>
          <a:srgbClr val="000000"/>
        </a:buClr>
        <a:buFontTx/>
        <a:buNone/>
        <a:defRPr lang="en-US" sz="20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1pPr>
      <a:lvl2pPr marL="72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accent6"/>
        </a:buClr>
        <a:buSzPct val="112000"/>
        <a:buFont typeface="Arial" panose="020B0604020202020204" pitchFamily="34" charset="0"/>
        <a:buChar char="•"/>
        <a:defRPr lang="en-US" sz="2000" b="0" i="0" kern="1200" dirty="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2pPr>
      <a:lvl3pPr marL="108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tx1">
            <a:lumMod val="50000"/>
            <a:lumOff val="50000"/>
          </a:schemeClr>
        </a:buClr>
        <a:buFont typeface="Mulish Regular" pitchFamily="2" charset="77"/>
        <a:buChar char="-"/>
        <a:defRPr lang="en-US" sz="18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3pPr>
      <a:lvl4pPr marL="13716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US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4pPr>
      <a:lvl5pPr marL="18288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GB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5pPr>
      <a:lvl6pPr marL="22860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9DB73A53-0E8E-04FB-35AE-E4527263E478}"/>
              </a:ext>
            </a:extLst>
          </p:cNvPr>
          <p:cNvSpPr/>
          <p:nvPr userDrawn="1"/>
        </p:nvSpPr>
        <p:spPr>
          <a:xfrm>
            <a:off x="-2688976" y="-1539552"/>
            <a:ext cx="3418163" cy="3418163"/>
          </a:xfrm>
          <a:prstGeom prst="ellipse">
            <a:avLst/>
          </a:prstGeom>
          <a:noFill/>
          <a:ln w="1143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40828C7-0593-3F33-6EC7-8FB3AC7D6DCF}"/>
              </a:ext>
            </a:extLst>
          </p:cNvPr>
          <p:cNvSpPr/>
          <p:nvPr userDrawn="1"/>
        </p:nvSpPr>
        <p:spPr>
          <a:xfrm>
            <a:off x="10056440" y="5060799"/>
            <a:ext cx="1492000" cy="149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837000" y="2307340"/>
            <a:ext cx="8931408" cy="3499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6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37000" y="6357600"/>
            <a:ext cx="2514600" cy="363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ED965-7FA1-483F-AF6B-8E4C8CD210AC}" type="slidenum">
              <a:rPr lang="en-GB" sz="1100" b="0" i="0" smtClean="0">
                <a:solidFill>
                  <a:srgbClr val="7F7F7F"/>
                </a:solidFill>
                <a:latin typeface="Mulish" pitchFamily="2" charset="77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GB" sz="1100" b="0" i="0" dirty="0">
                <a:solidFill>
                  <a:srgbClr val="7F7F7F"/>
                </a:solidFill>
                <a:latin typeface="Mulish" pitchFamily="2" charset="77"/>
              </a:rPr>
              <a:t> © HFL EDUCATION</a:t>
            </a:r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433D1327-C57F-328C-E36E-5F1F3EE9C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000" y="710892"/>
            <a:ext cx="89314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6B787B-C87F-282E-DD82-7BDEBE36E020}"/>
              </a:ext>
            </a:extLst>
          </p:cNvPr>
          <p:cNvSpPr/>
          <p:nvPr userDrawn="1"/>
        </p:nvSpPr>
        <p:spPr>
          <a:xfrm>
            <a:off x="10558093" y="3161056"/>
            <a:ext cx="5885943" cy="5885943"/>
          </a:xfrm>
          <a:prstGeom prst="ellipse">
            <a:avLst/>
          </a:prstGeom>
          <a:noFill/>
          <a:ln w="457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ulish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D0F84FC-0D93-536E-932B-7850E4E0ED01}"/>
              </a:ext>
            </a:extLst>
          </p:cNvPr>
          <p:cNvSpPr/>
          <p:nvPr userDrawn="1"/>
        </p:nvSpPr>
        <p:spPr>
          <a:xfrm>
            <a:off x="11148197" y="5707983"/>
            <a:ext cx="792088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 descr="HFL Education icon in teal">
            <a:extLst>
              <a:ext uri="{FF2B5EF4-FFF2-40B4-BE49-F238E27FC236}">
                <a16:creationId xmlns:a16="http://schemas.microsoft.com/office/drawing/2014/main" id="{BDD39CF5-9F13-81FA-8F6D-239AAC85D30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9541" y="5668656"/>
            <a:ext cx="870744" cy="8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28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49" r:id="rId2"/>
    <p:sldLayoutId id="2147483815" r:id="rId3"/>
    <p:sldLayoutId id="2147483820" r:id="rId4"/>
    <p:sldLayoutId id="2147483848" r:id="rId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200" b="1" i="0" kern="1200" baseline="0" smtClean="0">
          <a:solidFill>
            <a:schemeClr val="accent3"/>
          </a:solidFill>
          <a:latin typeface="Mulish" pitchFamily="2" charset="77"/>
          <a:ea typeface="Mulish" pitchFamily="2" charset="77"/>
          <a:cs typeface="Mulish" pitchFamily="2" charset="77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200"/>
        </a:spcAft>
        <a:buClr>
          <a:srgbClr val="000000"/>
        </a:buClr>
        <a:buFontTx/>
        <a:buNone/>
        <a:defRPr lang="en-US" sz="20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1pPr>
      <a:lvl2pPr marL="72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accent3"/>
        </a:buClr>
        <a:buSzPct val="112000"/>
        <a:buFont typeface="Arial" panose="020B0604020202020204" pitchFamily="34" charset="0"/>
        <a:buChar char="•"/>
        <a:defRPr lang="en-US" sz="2000" b="0" i="0" kern="1200" dirty="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2pPr>
      <a:lvl3pPr marL="1080000" indent="-360000" algn="l" defTabSz="914400" rtl="0" eaLnBrk="1" latinLnBrk="0" hangingPunct="1">
        <a:spcBef>
          <a:spcPts val="0"/>
        </a:spcBef>
        <a:spcAft>
          <a:spcPts val="1200"/>
        </a:spcAft>
        <a:buClr>
          <a:schemeClr val="tx1">
            <a:lumMod val="50000"/>
            <a:lumOff val="50000"/>
          </a:schemeClr>
        </a:buClr>
        <a:buFont typeface="Mulish Regular" pitchFamily="2" charset="77"/>
        <a:buChar char="-"/>
        <a:defRPr lang="en-US" sz="1800" b="0" i="0" kern="1200" smtClean="0">
          <a:solidFill>
            <a:schemeClr val="tx1"/>
          </a:solidFill>
          <a:latin typeface="Nunito Sans" pitchFamily="2" charset="77"/>
          <a:ea typeface="Nunito Sans" pitchFamily="2" charset="77"/>
          <a:cs typeface="Nunito Sans" pitchFamily="2" charset="77"/>
        </a:defRPr>
      </a:lvl3pPr>
      <a:lvl4pPr marL="13716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US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4pPr>
      <a:lvl5pPr marL="1828800" indent="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None/>
        <a:defRPr lang="en-GB" sz="1800" kern="1200" smtClean="0">
          <a:solidFill>
            <a:schemeClr val="tx1"/>
          </a:solidFill>
          <a:latin typeface="Mulish" pitchFamily="2" charset="77"/>
          <a:ea typeface="Mulish" pitchFamily="2" charset="77"/>
          <a:cs typeface="Mulish" pitchFamily="2" charset="77"/>
        </a:defRPr>
      </a:lvl5pPr>
      <a:lvl6pPr marL="22860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picture containing icon&#10;&#10;Description automatically generated">
            <a:extLst>
              <a:ext uri="{FF2B5EF4-FFF2-40B4-BE49-F238E27FC236}">
                <a16:creationId xmlns:a16="http://schemas.microsoft.com/office/drawing/2014/main" id="{6ED129C4-B561-3495-B0EA-15395C4B14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710" y="-15402"/>
            <a:ext cx="1830570" cy="446909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74F9441-7D06-AD63-225B-DB51154A7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Level 3 Fluency 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dirty="0"/>
              <a:t>Make ten set 1</a:t>
            </a:r>
          </a:p>
          <a:p>
            <a:endParaRPr lang="en-GB" b="1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CCA19C-9BF6-FCAB-34F6-FC6553E0FF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MAKING FLUENT AND FLEXIBLE CALCULATORS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13BB63-7A0D-4F92-96DB-D73D26B09080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C8C3157-2B80-E346-9E57-3C5F7BB807ED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25" name="Picture 24" descr="HFL Education icon in teal">
              <a:extLst>
                <a:ext uri="{FF2B5EF4-FFF2-40B4-BE49-F238E27FC236}">
                  <a16:creationId xmlns:a16="http://schemas.microsoft.com/office/drawing/2014/main" id="{300D1D60-9063-DD6C-C10F-49267E7A8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39" name="Picture 3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0238361-A610-908F-5497-9A95980C54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6926">
            <a:off x="7956427" y="4831489"/>
            <a:ext cx="1551815" cy="3788551"/>
          </a:xfrm>
          <a:prstGeom prst="rect">
            <a:avLst/>
          </a:prstGeom>
        </p:spPr>
      </p:pic>
      <p:pic>
        <p:nvPicPr>
          <p:cNvPr id="31" name="Picture 3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C243A25-8149-E392-43E7-1E55A43F07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4829">
            <a:off x="10128355" y="2337664"/>
            <a:ext cx="1584361" cy="3868008"/>
          </a:xfrm>
          <a:prstGeom prst="rect">
            <a:avLst/>
          </a:prstGeom>
        </p:spPr>
      </p:pic>
      <p:pic>
        <p:nvPicPr>
          <p:cNvPr id="33" name="Picture 3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B5A77826-F992-F829-BA83-AE1A352F91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345" y="2852936"/>
            <a:ext cx="2454729" cy="599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39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4EC23B29-29A3-E4EB-37D6-0DB212463D8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Where has the hundred come from?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33FDEA-F11E-2740-9BB3-409749D29A33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4114979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6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4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81 + 60 + 40 =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81 + 100 =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6ED98D-74F9-BD0D-67D8-CAB4FC01AB7C}"/>
              </a:ext>
            </a:extLst>
          </p:cNvPr>
          <p:cNvSpPr/>
          <p:nvPr/>
        </p:nvSpPr>
        <p:spPr>
          <a:xfrm>
            <a:off x="5015880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B27F803-719D-6514-8F8D-BC26B52B5D64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624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4EC23B29-29A3-E4EB-37D6-0DB212463D8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Where has the hundred come from?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33FDEA-F11E-2740-9BB3-409749D29A33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4114979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6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4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81 + 60 + 40 =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81 + 100 = 181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6ED98D-74F9-BD0D-67D8-CAB4FC01AB7C}"/>
              </a:ext>
            </a:extLst>
          </p:cNvPr>
          <p:cNvSpPr/>
          <p:nvPr/>
        </p:nvSpPr>
        <p:spPr>
          <a:xfrm>
            <a:off x="5015880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B27F803-719D-6514-8F8D-BC26B52B5D64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459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81916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4179896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934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BAC1FAB4-2F5A-08E9-46B0-D31D596F376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What can we rename the calculation?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63B4889-F185-9553-4E69-1A53B02476AF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51 + 8 + 50 =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686783-5D89-448D-31F2-370B44F73C3D}"/>
              </a:ext>
            </a:extLst>
          </p:cNvPr>
          <p:cNvSpPr/>
          <p:nvPr/>
        </p:nvSpPr>
        <p:spPr>
          <a:xfrm>
            <a:off x="4179896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DC6E481-E6DB-9786-44E6-467BC430E2F4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482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4EC23B29-29A3-E4EB-37D6-0DB212463D8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Where has the 101 come from?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8DC5ACE-3DAB-D728-7596-EEC243E41C69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51 + 8 + 50 =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101 + 8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77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43A8A3-35EC-39EF-85E0-426FBB1922F2}"/>
              </a:ext>
            </a:extLst>
          </p:cNvPr>
          <p:cNvSpPr/>
          <p:nvPr/>
        </p:nvSpPr>
        <p:spPr>
          <a:xfrm>
            <a:off x="4179896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92A3FAC-0926-714A-FCE4-80D5BB75C8D6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39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4EC23B29-29A3-E4EB-37D6-0DB212463D8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Where has the 101 come from?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8DC5ACE-3DAB-D728-7596-EEC243E41C69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610923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5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51 + 8 + 50 =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101 + 8 = 109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77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43A8A3-35EC-39EF-85E0-426FBB1922F2}"/>
              </a:ext>
            </a:extLst>
          </p:cNvPr>
          <p:cNvSpPr/>
          <p:nvPr/>
        </p:nvSpPr>
        <p:spPr>
          <a:xfrm>
            <a:off x="4179896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92A3FAC-0926-714A-FCE4-80D5BB75C8D6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60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6D7A7B-3781-BA9D-CCA4-AC4F3AA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PRINTABLE RESOURCES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336277-EEC9-31B5-5ED5-1195AE3C7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Speaking frame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Tens frame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279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4E539BC-311A-22D2-F415-4AB184D09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28719" y="0"/>
            <a:ext cx="8928993" cy="1131888"/>
          </a:xfrm>
        </p:spPr>
        <p:txBody>
          <a:bodyPr/>
          <a:lstStyle/>
          <a:p>
            <a:pPr algn="ctr"/>
            <a:r>
              <a:rPr lang="en-GB" dirty="0"/>
              <a:t>MAKE TEN SPEAKING FRAME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05829F6-E5D0-7FAB-73DC-C1AEB3035DC5}"/>
              </a:ext>
            </a:extLst>
          </p:cNvPr>
          <p:cNvSpPr/>
          <p:nvPr/>
        </p:nvSpPr>
        <p:spPr>
          <a:xfrm>
            <a:off x="911424" y="980728"/>
            <a:ext cx="10563585" cy="475252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</a:t>
            </a:r>
            <a:r>
              <a:rPr kumimoji="0" lang="en-GB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calculation…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46248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715AF54-5D6D-753D-E60D-272591106B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31502" y="116632"/>
            <a:ext cx="8928993" cy="1131888"/>
          </a:xfrm>
        </p:spPr>
        <p:txBody>
          <a:bodyPr/>
          <a:lstStyle/>
          <a:p>
            <a:pPr algn="ctr"/>
            <a:r>
              <a:rPr lang="en-GB" dirty="0"/>
              <a:t>TENS FRAME</a:t>
            </a:r>
          </a:p>
        </p:txBody>
      </p:sp>
      <p:pic>
        <p:nvPicPr>
          <p:cNvPr id="3" name="Picture 2" descr="A picture containing shoji, building&#10;&#10;Description automatically generated">
            <a:extLst>
              <a:ext uri="{FF2B5EF4-FFF2-40B4-BE49-F238E27FC236}">
                <a16:creationId xmlns:a16="http://schemas.microsoft.com/office/drawing/2014/main" id="{D350FF44-F729-98AD-B3B7-0BC123523E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2639616" y="1844824"/>
            <a:ext cx="6912768" cy="293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4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79D23DF-35B9-3E6C-5A2E-9B349375CF8D}"/>
              </a:ext>
            </a:extLst>
          </p:cNvPr>
          <p:cNvGrpSpPr/>
          <p:nvPr/>
        </p:nvGrpSpPr>
        <p:grpSpPr>
          <a:xfrm>
            <a:off x="4367808" y="2774882"/>
            <a:ext cx="3820520" cy="1308235"/>
            <a:chOff x="3795699" y="2780928"/>
            <a:chExt cx="3820520" cy="130823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1E5FF21-4242-5149-F258-79F4D3098811}"/>
                </a:ext>
              </a:extLst>
            </p:cNvPr>
            <p:cNvSpPr txBox="1"/>
            <p:nvPr/>
          </p:nvSpPr>
          <p:spPr>
            <a:xfrm>
              <a:off x="3848139" y="2782669"/>
              <a:ext cx="376808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ClrTx/>
              </a:pPr>
              <a:r>
                <a:rPr lang="en-GB" sz="3600" dirty="0">
                  <a:latin typeface="Nunito Sans" pitchFamily="2" charset="0"/>
                </a:rPr>
                <a:t>6 + 7 + 4 = 17 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195823A-8B47-E635-C410-D51A21D6759F}"/>
                </a:ext>
              </a:extLst>
            </p:cNvPr>
            <p:cNvSpPr/>
            <p:nvPr/>
          </p:nvSpPr>
          <p:spPr>
            <a:xfrm>
              <a:off x="3795699" y="2782669"/>
              <a:ext cx="576064" cy="52369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47BEFF3-47D5-9E24-EFC2-1C7956962950}"/>
                </a:ext>
              </a:extLst>
            </p:cNvPr>
            <p:cNvSpPr/>
            <p:nvPr/>
          </p:nvSpPr>
          <p:spPr>
            <a:xfrm>
              <a:off x="5375920" y="2780928"/>
              <a:ext cx="576064" cy="52369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C2EE315-46A5-30E6-E304-056A6614EB5F}"/>
                </a:ext>
              </a:extLst>
            </p:cNvPr>
            <p:cNvSpPr/>
            <p:nvPr/>
          </p:nvSpPr>
          <p:spPr>
            <a:xfrm>
              <a:off x="4545390" y="3400593"/>
              <a:ext cx="686513" cy="62410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4007A-A13B-0C9B-50B8-7EA2771230AF}"/>
                </a:ext>
              </a:extLst>
            </p:cNvPr>
            <p:cNvSpPr txBox="1"/>
            <p:nvPr/>
          </p:nvSpPr>
          <p:spPr>
            <a:xfrm>
              <a:off x="4511824" y="3442832"/>
              <a:ext cx="86409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ClrTx/>
              </a:pPr>
              <a:r>
                <a:rPr lang="en-GB" sz="3600" dirty="0">
                  <a:latin typeface="Nunito Sans" pitchFamily="2" charset="0"/>
                </a:rPr>
                <a:t>10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68C9D1E-ACC3-BE30-2C84-33057CAD8614}"/>
                </a:ext>
              </a:extLst>
            </p:cNvPr>
            <p:cNvCxnSpPr>
              <a:cxnSpLocks/>
              <a:stCxn id="21" idx="5"/>
            </p:cNvCxnSpPr>
            <p:nvPr/>
          </p:nvCxnSpPr>
          <p:spPr>
            <a:xfrm>
              <a:off x="4287400" y="3229671"/>
              <a:ext cx="368440" cy="27133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4B940F6-AAB9-3935-6057-7FF5BB98C82C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H="1">
              <a:off x="5121907" y="3227930"/>
              <a:ext cx="338376" cy="24761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0282374-7FA1-AEBC-6DA3-A214148F1DBE}"/>
              </a:ext>
            </a:extLst>
          </p:cNvPr>
          <p:cNvSpPr/>
          <p:nvPr/>
        </p:nvSpPr>
        <p:spPr>
          <a:xfrm>
            <a:off x="1487488" y="4393063"/>
            <a:ext cx="7920880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base fact is </a:t>
            </a:r>
            <a:r>
              <a:rPr lang="en-GB" sz="2800" dirty="0">
                <a:solidFill>
                  <a:srgbClr val="FF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6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FF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4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 ten.</a:t>
            </a:r>
            <a:endParaRPr lang="en-GB" sz="10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Rename the calculation </a:t>
            </a:r>
            <a:r>
              <a:rPr lang="en-GB" sz="2800" dirty="0">
                <a:solidFill>
                  <a:srgbClr val="FF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10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+ </a:t>
            </a:r>
            <a:r>
              <a:rPr lang="en-GB" sz="2800" dirty="0">
                <a:solidFill>
                  <a:srgbClr val="FF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7 </a:t>
            </a:r>
            <a:r>
              <a:rPr lang="en-GB" sz="2800" dirty="0">
                <a:solidFill>
                  <a:schemeClr val="tx1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= </a:t>
            </a:r>
            <a:r>
              <a:rPr lang="en-GB" sz="2800" dirty="0">
                <a:solidFill>
                  <a:srgbClr val="FF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17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.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endParaRPr lang="en-GB" sz="28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19804417-1975-84E0-E828-F10C3FE89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956" y="952915"/>
            <a:ext cx="6112120" cy="129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82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 + 4 + 7 =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</a:t>
            </a:r>
            <a:endParaRPr lang="en-GB" sz="10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98561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 + 4 + 7 = 14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</a:t>
            </a:r>
            <a:endParaRPr lang="en-GB" sz="10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4223792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92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4114979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 + 4 + 7 = 14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30 + 42 + 70 = 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10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makes a hundred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lang="en-GB" sz="10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4223792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10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4114979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 + 4 + 7 = 14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30 + 42 + 70 =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/>
              <a:t>100 + 42 =  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 10 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tens.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makes a hundred</a:t>
            </a:r>
            <a:r>
              <a:rPr lang="en-GB" sz="2800" dirty="0">
                <a:solidFill>
                  <a:srgbClr val="000000"/>
                </a:solidFill>
                <a:effectLst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lang="en-GB" sz="1000" dirty="0">
              <a:solidFill>
                <a:srgbClr val="000000"/>
              </a:solidFill>
              <a:effectLst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4223792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4EC23B29-29A3-E4EB-37D6-0DB212463D8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Where has the </a:t>
            </a:r>
            <a:r>
              <a:rPr lang="en-GB" sz="2800" dirty="0">
                <a:solidFill>
                  <a:srgbClr val="000000"/>
                </a:solidFill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hundred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come from?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47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6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4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88553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3096345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6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4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768145"/>
            <a:ext cx="6359386" cy="1696792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The base fact is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5015880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4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7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0DF7C9-CBEC-6F9F-A1EF-B95A58DFE1F8}"/>
              </a:ext>
            </a:extLst>
          </p:cNvPr>
          <p:cNvSpPr txBox="1">
            <a:spLocks/>
          </p:cNvSpPr>
          <p:nvPr/>
        </p:nvSpPr>
        <p:spPr>
          <a:xfrm>
            <a:off x="4285277" y="3178013"/>
            <a:ext cx="4114979" cy="2598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1pPr>
            <a:lvl2pPr marL="72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12000"/>
              <a:buFont typeface="Arial" panose="020B0604020202020204" pitchFamily="34" charset="0"/>
              <a:buChar char="•"/>
              <a:defRPr lang="en-US" sz="20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2pPr>
            <a:lvl3pPr marL="1080000" indent="-3600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tx1">
                  <a:lumMod val="50000"/>
                  <a:lumOff val="50000"/>
                </a:schemeClr>
              </a:buClr>
              <a:buFont typeface="Mulish Regular" pitchFamily="2" charset="77"/>
              <a:buChar char="-"/>
              <a:defRPr lang="en-US" sz="1800" b="0" i="0" kern="1200" dirty="0" smtClean="0">
                <a:solidFill>
                  <a:schemeClr val="tx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US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None/>
              <a:defRPr lang="en-GB" sz="1800" kern="1200" smtClean="0">
                <a:solidFill>
                  <a:schemeClr val="tx1"/>
                </a:solidFill>
                <a:latin typeface="Mulish" pitchFamily="2" charset="77"/>
                <a:ea typeface="Mulish" pitchFamily="2" charset="77"/>
                <a:cs typeface="Mulish" pitchFamily="2" charset="77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ulish" pitchFamily="2" charset="77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6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+ </a:t>
            </a:r>
            <a:r>
              <a:rPr lang="en-GB" sz="3600" dirty="0">
                <a:solidFill>
                  <a:srgbClr val="000000"/>
                </a:solidFill>
              </a:rPr>
              <a:t>4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77"/>
              </a:rPr>
              <a:t> = 18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3600" dirty="0">
                <a:solidFill>
                  <a:srgbClr val="000000"/>
                </a:solidFill>
              </a:rPr>
              <a:t>81 + 60 +40 =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77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C8532-2413-7B65-DAE6-FD895DC13FFE}"/>
              </a:ext>
            </a:extLst>
          </p:cNvPr>
          <p:cNvGrpSpPr/>
          <p:nvPr/>
        </p:nvGrpSpPr>
        <p:grpSpPr>
          <a:xfrm>
            <a:off x="10920536" y="5668656"/>
            <a:ext cx="870744" cy="870744"/>
            <a:chOff x="10920536" y="5668656"/>
            <a:chExt cx="870744" cy="87074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A4F18-F5F2-E5D6-3FBD-C81182355FB4}"/>
                </a:ext>
              </a:extLst>
            </p:cNvPr>
            <p:cNvSpPr/>
            <p:nvPr/>
          </p:nvSpPr>
          <p:spPr>
            <a:xfrm>
              <a:off x="10991750" y="5720684"/>
              <a:ext cx="792088" cy="7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8" name="Picture 7" descr="HFL Education icon in teal">
              <a:extLst>
                <a:ext uri="{FF2B5EF4-FFF2-40B4-BE49-F238E27FC236}">
                  <a16:creationId xmlns:a16="http://schemas.microsoft.com/office/drawing/2014/main" id="{644F1347-3AD2-B494-6945-B10DA2C7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668656"/>
              <a:ext cx="870744" cy="87074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CEA9641-0550-DE87-CB79-9263FC6DD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870642"/>
            <a:ext cx="3384376" cy="149179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504AF7-186F-86C5-9C2A-924E2AEAE8DC}"/>
              </a:ext>
            </a:extLst>
          </p:cNvPr>
          <p:cNvSpPr/>
          <p:nvPr/>
        </p:nvSpPr>
        <p:spPr>
          <a:xfrm>
            <a:off x="344697" y="116632"/>
            <a:ext cx="6359386" cy="2736304"/>
          </a:xfrm>
          <a:prstGeom prst="roundRect">
            <a:avLst/>
          </a:prstGeom>
          <a:solidFill>
            <a:srgbClr val="FFF5EF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ones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ones make ten.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tens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tens make 10 tens.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and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makes a hundred.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  <a:sym typeface="Wingdings 2" panose="05020102010507070707" pitchFamily="18" charset="2"/>
              </a:rPr>
              <a:t>Rename the calculation…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799BB84-273E-AB20-77DB-1DBA984F7581}"/>
              </a:ext>
            </a:extLst>
          </p:cNvPr>
          <p:cNvSpPr/>
          <p:nvPr/>
        </p:nvSpPr>
        <p:spPr>
          <a:xfrm>
            <a:off x="5015880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4FF92C-F91B-FBCA-96ED-C11B822F98B9}"/>
              </a:ext>
            </a:extLst>
          </p:cNvPr>
          <p:cNvSpPr/>
          <p:nvPr/>
        </p:nvSpPr>
        <p:spPr>
          <a:xfrm>
            <a:off x="5802707" y="3212976"/>
            <a:ext cx="576064" cy="523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ounded Rectangular Callout 318">
            <a:extLst>
              <a:ext uri="{FF2B5EF4-FFF2-40B4-BE49-F238E27FC236}">
                <a16:creationId xmlns:a16="http://schemas.microsoft.com/office/drawing/2014/main" id="{BAC1FAB4-2F5A-08E9-46B0-D31D596F376C}"/>
              </a:ext>
            </a:extLst>
          </p:cNvPr>
          <p:cNvSpPr/>
          <p:nvPr/>
        </p:nvSpPr>
        <p:spPr>
          <a:xfrm>
            <a:off x="326107" y="4265544"/>
            <a:ext cx="3384376" cy="1372726"/>
          </a:xfrm>
          <a:prstGeom prst="wedgeRoundRectCallout">
            <a:avLst>
              <a:gd name="adj1" fmla="val 64032"/>
              <a:gd name="adj2" fmla="val 4387"/>
              <a:gd name="adj3" fmla="val 16667"/>
            </a:avLst>
          </a:prstGeom>
          <a:solidFill>
            <a:srgbClr val="C6E8E2"/>
          </a:solidFill>
          <a:ln w="12700" cmpd="sng">
            <a:solidFill>
              <a:srgbClr val="126388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What can we rename the calculation?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825131"/>
      </p:ext>
    </p:extLst>
  </p:cSld>
  <p:clrMapOvr>
    <a:masterClrMapping/>
  </p:clrMapOvr>
</p:sld>
</file>

<file path=ppt/theme/theme1.xml><?xml version="1.0" encoding="utf-8"?>
<a:theme xmlns:a="http://schemas.openxmlformats.org/drawingml/2006/main" name="HfL standard slides">
  <a:themeElements>
    <a:clrScheme name="HFL Education">
      <a:dk1>
        <a:srgbClr val="000000"/>
      </a:dk1>
      <a:lt1>
        <a:srgbClr val="FFFFFF"/>
      </a:lt1>
      <a:dk2>
        <a:srgbClr val="044D69"/>
      </a:dk2>
      <a:lt2>
        <a:srgbClr val="FFFFFF"/>
      </a:lt2>
      <a:accent1>
        <a:srgbClr val="2F8888"/>
      </a:accent1>
      <a:accent2>
        <a:srgbClr val="151530"/>
      </a:accent2>
      <a:accent3>
        <a:srgbClr val="BB6998"/>
      </a:accent3>
      <a:accent4>
        <a:srgbClr val="E4E4E4"/>
      </a:accent4>
      <a:accent5>
        <a:srgbClr val="A6C1B9"/>
      </a:accent5>
      <a:accent6>
        <a:srgbClr val="FFB805"/>
      </a:accent6>
      <a:hlink>
        <a:srgbClr val="164759"/>
      </a:hlink>
      <a:folHlink>
        <a:srgbClr val="BA699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CBB7"/>
        </a:solidFill>
        <a:ln>
          <a:solidFill>
            <a:schemeClr val="accent1"/>
          </a:solidFill>
        </a:ln>
      </a:spPr>
      <a:bodyPr rtlCol="0" anchor="ctr"/>
      <a:lstStyle>
        <a:defPPr algn="ctr">
          <a:defRPr dirty="0" smtClean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 anchorCtr="1">
        <a:noAutofit/>
      </a:bodyPr>
      <a:lstStyle>
        <a:defPPr algn="l">
          <a:defRPr b="1" i="0" dirty="0" smtClean="0">
            <a:latin typeface="Mulish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6" id="{814A4F1B-0377-7547-BFB0-A0B6EC0353F4}" vid="{39CFB7AA-6BD2-7242-AFC5-5D90B6ABCF1D}"/>
    </a:ext>
  </a:extLst>
</a:theme>
</file>

<file path=ppt/theme/theme2.xml><?xml version="1.0" encoding="utf-8"?>
<a:theme xmlns:a="http://schemas.openxmlformats.org/drawingml/2006/main" name="Section Dividers">
  <a:themeElements>
    <a:clrScheme name="HFL Education 2">
      <a:dk1>
        <a:srgbClr val="000000"/>
      </a:dk1>
      <a:lt1>
        <a:srgbClr val="FFFFFF"/>
      </a:lt1>
      <a:dk2>
        <a:srgbClr val="034E69"/>
      </a:dk2>
      <a:lt2>
        <a:srgbClr val="E4E4E4"/>
      </a:lt2>
      <a:accent1>
        <a:srgbClr val="2F8888"/>
      </a:accent1>
      <a:accent2>
        <a:srgbClr val="0070BD"/>
      </a:accent2>
      <a:accent3>
        <a:srgbClr val="BB6998"/>
      </a:accent3>
      <a:accent4>
        <a:srgbClr val="E4E4E4"/>
      </a:accent4>
      <a:accent5>
        <a:srgbClr val="A6C2B9"/>
      </a:accent5>
      <a:accent6>
        <a:srgbClr val="FAB619"/>
      </a:accent6>
      <a:hlink>
        <a:srgbClr val="024D69"/>
      </a:hlink>
      <a:folHlink>
        <a:srgbClr val="FE71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814A4F1B-0377-7547-BFB0-A0B6EC0353F4}" vid="{88F73EA2-BE72-4844-B6CE-F291D0EF494C}"/>
    </a:ext>
  </a:extLst>
</a:theme>
</file>

<file path=ppt/theme/theme3.xml><?xml version="1.0" encoding="utf-8"?>
<a:theme xmlns:a="http://schemas.openxmlformats.org/drawingml/2006/main" name="HfL blank slides">
  <a:themeElements>
    <a:clrScheme name="HFL Education">
      <a:dk1>
        <a:srgbClr val="000000"/>
      </a:dk1>
      <a:lt1>
        <a:srgbClr val="FFFFFF"/>
      </a:lt1>
      <a:dk2>
        <a:srgbClr val="034E69"/>
      </a:dk2>
      <a:lt2>
        <a:srgbClr val="E4E4E4"/>
      </a:lt2>
      <a:accent1>
        <a:srgbClr val="2F8989"/>
      </a:accent1>
      <a:accent2>
        <a:srgbClr val="0070BD"/>
      </a:accent2>
      <a:accent3>
        <a:srgbClr val="BB6998"/>
      </a:accent3>
      <a:accent4>
        <a:srgbClr val="E4E4E4"/>
      </a:accent4>
      <a:accent5>
        <a:srgbClr val="A6C2B9"/>
      </a:accent5>
      <a:accent6>
        <a:srgbClr val="FAB619"/>
      </a:accent6>
      <a:hlink>
        <a:srgbClr val="024D69"/>
      </a:hlink>
      <a:folHlink>
        <a:srgbClr val="FE7179"/>
      </a:folHlink>
    </a:clrScheme>
    <a:fontScheme name="Roboto Heading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CBB7"/>
        </a:solidFill>
        <a:ln>
          <a:solidFill>
            <a:srgbClr val="7BCBB7"/>
          </a:solidFill>
        </a:ln>
      </a:spPr>
      <a:bodyPr rtlCol="0" anchor="ctr"/>
      <a:lstStyle>
        <a:defPPr algn="ctr">
          <a:defRPr dirty="0" smtClean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6" id="{814A4F1B-0377-7547-BFB0-A0B6EC0353F4}" vid="{27C64BA4-3FC9-D745-B48E-C4AF08B1F31A}"/>
    </a:ext>
  </a:extLst>
</a:theme>
</file>

<file path=ppt/theme/theme4.xml><?xml version="1.0" encoding="utf-8"?>
<a:theme xmlns:a="http://schemas.openxmlformats.org/drawingml/2006/main" name="HfL slide with yellow">
  <a:themeElements>
    <a:clrScheme name="HFL Education">
      <a:dk1>
        <a:srgbClr val="000000"/>
      </a:dk1>
      <a:lt1>
        <a:srgbClr val="FFFFFF"/>
      </a:lt1>
      <a:dk2>
        <a:srgbClr val="044D69"/>
      </a:dk2>
      <a:lt2>
        <a:srgbClr val="FFFFFF"/>
      </a:lt2>
      <a:accent1>
        <a:srgbClr val="2F8888"/>
      </a:accent1>
      <a:accent2>
        <a:srgbClr val="151530"/>
      </a:accent2>
      <a:accent3>
        <a:srgbClr val="BB6998"/>
      </a:accent3>
      <a:accent4>
        <a:srgbClr val="E4E4E4"/>
      </a:accent4>
      <a:accent5>
        <a:srgbClr val="A6C1B9"/>
      </a:accent5>
      <a:accent6>
        <a:srgbClr val="FFB805"/>
      </a:accent6>
      <a:hlink>
        <a:srgbClr val="164759"/>
      </a:hlink>
      <a:folHlink>
        <a:srgbClr val="BA6998"/>
      </a:folHlink>
    </a:clrScheme>
    <a:fontScheme name="Roboto Heading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CBB7"/>
        </a:solidFill>
        <a:ln>
          <a:solidFill>
            <a:srgbClr val="7BCBB7"/>
          </a:solidFill>
        </a:ln>
      </a:spPr>
      <a:bodyPr rtlCol="0" anchor="ctr"/>
      <a:lstStyle>
        <a:defPPr algn="ctr">
          <a:defRPr dirty="0" smtClean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6" id="{814A4F1B-0377-7547-BFB0-A0B6EC0353F4}" vid="{377E34C9-7BBA-8745-ACCB-37C41C7A114B}"/>
    </a:ext>
  </a:extLst>
</a:theme>
</file>

<file path=ppt/theme/theme5.xml><?xml version="1.0" encoding="utf-8"?>
<a:theme xmlns:a="http://schemas.openxmlformats.org/drawingml/2006/main" name="HfL slide with pink">
  <a:themeElements>
    <a:clrScheme name="HFL Education">
      <a:dk1>
        <a:srgbClr val="000000"/>
      </a:dk1>
      <a:lt1>
        <a:srgbClr val="FFFFFF"/>
      </a:lt1>
      <a:dk2>
        <a:srgbClr val="034E69"/>
      </a:dk2>
      <a:lt2>
        <a:srgbClr val="E4E4E4"/>
      </a:lt2>
      <a:accent1>
        <a:srgbClr val="339999"/>
      </a:accent1>
      <a:accent2>
        <a:srgbClr val="0070BD"/>
      </a:accent2>
      <a:accent3>
        <a:srgbClr val="BB6998"/>
      </a:accent3>
      <a:accent4>
        <a:srgbClr val="E4E4E4"/>
      </a:accent4>
      <a:accent5>
        <a:srgbClr val="A6C2B9"/>
      </a:accent5>
      <a:accent6>
        <a:srgbClr val="FAB619"/>
      </a:accent6>
      <a:hlink>
        <a:srgbClr val="024D69"/>
      </a:hlink>
      <a:folHlink>
        <a:srgbClr val="FE7179"/>
      </a:folHlink>
    </a:clrScheme>
    <a:fontScheme name="Roboto Heading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CBB7"/>
        </a:solidFill>
        <a:ln>
          <a:solidFill>
            <a:srgbClr val="7BCBB7"/>
          </a:solidFill>
        </a:ln>
      </a:spPr>
      <a:bodyPr rtlCol="0" anchor="ctr"/>
      <a:lstStyle>
        <a:defPPr algn="ctr">
          <a:defRPr dirty="0" smtClean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6" id="{814A4F1B-0377-7547-BFB0-A0B6EC0353F4}" vid="{BFC623DC-C696-6747-8817-252EF015819E}"/>
    </a:ext>
  </a:extLst>
</a:theme>
</file>

<file path=ppt/theme/theme6.xml><?xml version="1.0" encoding="utf-8"?>
<a:theme xmlns:a="http://schemas.openxmlformats.org/drawingml/2006/main" name="Office Theme">
  <a:themeElements>
    <a:clrScheme name="HfL PowerPoint Theme">
      <a:dk1>
        <a:srgbClr val="000000"/>
      </a:dk1>
      <a:lt1>
        <a:sysClr val="window" lastClr="FFFFFF"/>
      </a:lt1>
      <a:dk2>
        <a:srgbClr val="A95287"/>
      </a:dk2>
      <a:lt2>
        <a:srgbClr val="FFFFFF"/>
      </a:lt2>
      <a:accent1>
        <a:srgbClr val="7BCBB7"/>
      </a:accent1>
      <a:accent2>
        <a:srgbClr val="202854"/>
      </a:accent2>
      <a:accent3>
        <a:srgbClr val="C75996"/>
      </a:accent3>
      <a:accent4>
        <a:srgbClr val="BCD757"/>
      </a:accent4>
      <a:accent5>
        <a:srgbClr val="E45541"/>
      </a:accent5>
      <a:accent6>
        <a:srgbClr val="F7C74F"/>
      </a:accent6>
      <a:hlink>
        <a:srgbClr val="202854"/>
      </a:hlink>
      <a:folHlink>
        <a:srgbClr val="A95287"/>
      </a:folHlink>
    </a:clrScheme>
    <a:fontScheme name="Roboto Heading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HfL PowerPoint Theme">
      <a:dk1>
        <a:srgbClr val="000000"/>
      </a:dk1>
      <a:lt1>
        <a:sysClr val="window" lastClr="FFFFFF"/>
      </a:lt1>
      <a:dk2>
        <a:srgbClr val="A95287"/>
      </a:dk2>
      <a:lt2>
        <a:srgbClr val="FFFFFF"/>
      </a:lt2>
      <a:accent1>
        <a:srgbClr val="7BCBB7"/>
      </a:accent1>
      <a:accent2>
        <a:srgbClr val="202854"/>
      </a:accent2>
      <a:accent3>
        <a:srgbClr val="C75996"/>
      </a:accent3>
      <a:accent4>
        <a:srgbClr val="BCD757"/>
      </a:accent4>
      <a:accent5>
        <a:srgbClr val="E45541"/>
      </a:accent5>
      <a:accent6>
        <a:srgbClr val="F7C74F"/>
      </a:accent6>
      <a:hlink>
        <a:srgbClr val="202854"/>
      </a:hlink>
      <a:folHlink>
        <a:srgbClr val="A95287"/>
      </a:folHlink>
    </a:clrScheme>
    <a:fontScheme name="Roboto Heading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ed90682-c000-4035-8bf6-4b74f953736d">
      <Terms xmlns="http://schemas.microsoft.com/office/infopath/2007/PartnerControls"/>
    </lcf76f155ced4ddcb4097134ff3c332f>
    <TaxCatchAll xmlns="eaa86ac4-6f89-4dfd-b4aa-4024b52c59b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903AC79FA4124FB8B97F54364EDACC" ma:contentTypeVersion="16" ma:contentTypeDescription="Create a new document." ma:contentTypeScope="" ma:versionID="62fc049b5278090d1653298e323d5a73">
  <xsd:schema xmlns:xsd="http://www.w3.org/2001/XMLSchema" xmlns:xs="http://www.w3.org/2001/XMLSchema" xmlns:p="http://schemas.microsoft.com/office/2006/metadata/properties" xmlns:ns2="8ed90682-c000-4035-8bf6-4b74f953736d" xmlns:ns3="eaa86ac4-6f89-4dfd-b4aa-4024b52c59b4" targetNamespace="http://schemas.microsoft.com/office/2006/metadata/properties" ma:root="true" ma:fieldsID="f74f538d10d9f4ca74a8b86bb2581a1a" ns2:_="" ns3:_="">
    <xsd:import namespace="8ed90682-c000-4035-8bf6-4b74f953736d"/>
    <xsd:import namespace="eaa86ac4-6f89-4dfd-b4aa-4024b52c59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d90682-c000-4035-8bf6-4b74f95373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8436d8f-251b-46dc-bf74-56612f19a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86ac4-6f89-4dfd-b4aa-4024b52c59b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9e38c3-68d9-4980-8367-81a8c0f3a67c}" ma:internalName="TaxCatchAll" ma:showField="CatchAllData" ma:web="eaa86ac4-6f89-4dfd-b4aa-4024b52c59b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953078-C50E-4145-8577-FE836F18FE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B6C083-B0DA-4E04-B05A-18DB5431E8CD}">
  <ds:schemaRefs>
    <ds:schemaRef ds:uri="8ed90682-c000-4035-8bf6-4b74f953736d"/>
    <ds:schemaRef ds:uri="eaa86ac4-6f89-4dfd-b4aa-4024b52c59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BA7098B-A393-468C-9530-1B0067A477D5}">
  <ds:schemaRefs>
    <ds:schemaRef ds:uri="8ed90682-c000-4035-8bf6-4b74f953736d"/>
    <ds:schemaRef ds:uri="eaa86ac4-6f89-4dfd-b4aa-4024b52c59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HfL standard slides</Template>
  <TotalTime>910</TotalTime>
  <Words>949</Words>
  <Application>Microsoft Office PowerPoint</Application>
  <PresentationFormat>Widescreen</PresentationFormat>
  <Paragraphs>152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Mulish Regular</vt:lpstr>
      <vt:lpstr>Roboto</vt:lpstr>
      <vt:lpstr>Wingdings</vt:lpstr>
      <vt:lpstr>Mulish</vt:lpstr>
      <vt:lpstr>Nunito Sans</vt:lpstr>
      <vt:lpstr>Nunito Sans Light</vt:lpstr>
      <vt:lpstr>HfL standard slides</vt:lpstr>
      <vt:lpstr>Section Dividers</vt:lpstr>
      <vt:lpstr>HfL blank slides</vt:lpstr>
      <vt:lpstr>HfL slide with yellow</vt:lpstr>
      <vt:lpstr>HfL slide with pink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Catriona Baker</dc:creator>
  <cp:lastModifiedBy>Nicola Adams</cp:lastModifiedBy>
  <cp:revision>10</cp:revision>
  <dcterms:created xsi:type="dcterms:W3CDTF">2022-08-08T09:14:11Z</dcterms:created>
  <dcterms:modified xsi:type="dcterms:W3CDTF">2023-06-27T14:29:44Z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0x01010051903AC79FA4124FB8B97F54364EDACC</vt:lpwstr>
  </property>
  <property fmtid="{D5CDD505-2E9C-101B-9397-08002B2CF9AE}" pid="3" name="Order">
    <vt:r8>98200</vt:r8>
  </property>
  <property fmtid="{D5CDD505-2E9C-101B-9397-08002B2CF9AE}" pid="4" name="MediaServiceImageTags">
    <vt:lpwstr/>
  </property>
</Properties>
</file>